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070" r:id="rId14"/>
    <p:sldId id="3108" r:id="rId15"/>
    <p:sldId id="3113" r:id="rId16"/>
    <p:sldId id="3083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06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0"/>
    <p:restoredTop sz="96215"/>
  </p:normalViewPr>
  <p:slideViewPr>
    <p:cSldViewPr snapToGrid="0" snapToObjects="1">
      <p:cViewPr varScale="1">
        <p:scale>
          <a:sx n="146" d="100"/>
          <a:sy n="146" d="100"/>
        </p:scale>
        <p:origin x="168" y="504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2.14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20698" y="54835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32907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33121" y="313952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152226" y="1684791"/>
            <a:ext cx="1174739" cy="3470217"/>
            <a:chOff x="3152226" y="1684791"/>
            <a:chExt cx="1174739" cy="34702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434622" y="3591559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30231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r3,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7513186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73733</TotalTime>
  <Words>6973</Words>
  <Application>Microsoft Macintosh PowerPoint</Application>
  <PresentationFormat>Widescreen</PresentationFormat>
  <Paragraphs>1442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3123</cp:revision>
  <cp:lastPrinted>2024-05-30T19:12:31Z</cp:lastPrinted>
  <dcterms:created xsi:type="dcterms:W3CDTF">2018-10-05T16:35:28Z</dcterms:created>
  <dcterms:modified xsi:type="dcterms:W3CDTF">2024-05-31T22:49:34Z</dcterms:modified>
  <cp:category/>
</cp:coreProperties>
</file>