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/>
    <p:restoredTop sz="96242"/>
  </p:normalViewPr>
  <p:slideViewPr>
    <p:cSldViewPr snapToGrid="0" snapToObjects="1">
      <p:cViewPr>
        <p:scale>
          <a:sx n="162" d="100"/>
          <a:sy n="162" d="100"/>
        </p:scale>
        <p:origin x="824" y="153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38199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73590</TotalTime>
  <Words>14322</Words>
  <Application>Microsoft Macintosh PowerPoint</Application>
  <PresentationFormat>Widescreen</PresentationFormat>
  <Paragraphs>2944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3122</cp:revision>
  <cp:lastPrinted>2024-05-31T22:47:44Z</cp:lastPrinted>
  <dcterms:created xsi:type="dcterms:W3CDTF">2018-10-05T16:35:28Z</dcterms:created>
  <dcterms:modified xsi:type="dcterms:W3CDTF">2024-06-03T21:59:23Z</dcterms:modified>
  <cp:category/>
</cp:coreProperties>
</file>