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3"/>
  </p:notesMasterIdLst>
  <p:handoutMasterIdLst>
    <p:handoutMasterId r:id="rId34"/>
  </p:handoutMasterIdLst>
  <p:sldIdLst>
    <p:sldId id="3013" r:id="rId2"/>
    <p:sldId id="3107" r:id="rId3"/>
    <p:sldId id="3096" r:id="rId4"/>
    <p:sldId id="3121" r:id="rId5"/>
    <p:sldId id="3067" r:id="rId6"/>
    <p:sldId id="2824" r:id="rId7"/>
    <p:sldId id="2863" r:id="rId8"/>
    <p:sldId id="3068" r:id="rId9"/>
    <p:sldId id="3081" r:id="rId10"/>
    <p:sldId id="3069" r:id="rId11"/>
    <p:sldId id="3091" r:id="rId12"/>
    <p:sldId id="3078" r:id="rId13"/>
    <p:sldId id="3122" r:id="rId14"/>
    <p:sldId id="3108" r:id="rId15"/>
    <p:sldId id="3113" r:id="rId16"/>
    <p:sldId id="3083" r:id="rId17"/>
    <p:sldId id="3118" r:id="rId18"/>
    <p:sldId id="3112" r:id="rId19"/>
    <p:sldId id="3092" r:id="rId20"/>
    <p:sldId id="3093" r:id="rId21"/>
    <p:sldId id="3114" r:id="rId22"/>
    <p:sldId id="2840" r:id="rId23"/>
    <p:sldId id="3033" r:id="rId24"/>
    <p:sldId id="2559" r:id="rId25"/>
    <p:sldId id="3085" r:id="rId26"/>
    <p:sldId id="3119" r:id="rId27"/>
    <p:sldId id="3115" r:id="rId28"/>
    <p:sldId id="3106" r:id="rId29"/>
    <p:sldId id="3105" r:id="rId30"/>
    <p:sldId id="3090" r:id="rId31"/>
    <p:sldId id="30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1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3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27175" y="80187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590468"/>
            <a:ext cx="3462234" cy="1550675"/>
            <a:chOff x="4644618" y="1226153"/>
            <a:chExt cx="1973824" cy="13426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41773" y="3145441"/>
            <a:ext cx="3441366" cy="420224"/>
            <a:chOff x="3457879" y="2574075"/>
            <a:chExt cx="3441366" cy="4202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4024366" y="2574075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3457879" y="2575888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1+2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225288" y="1578113"/>
            <a:ext cx="1101677" cy="3576895"/>
            <a:chOff x="3225288" y="1578113"/>
            <a:chExt cx="1101677" cy="357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507684" y="229571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85270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06F21-79B3-C1CD-41D3-649653C04CDF}"/>
              </a:ext>
            </a:extLst>
          </p:cNvPr>
          <p:cNvGrpSpPr/>
          <p:nvPr/>
        </p:nvGrpSpPr>
        <p:grpSpPr>
          <a:xfrm>
            <a:off x="92122" y="3256588"/>
            <a:ext cx="3477421" cy="1868555"/>
            <a:chOff x="92122" y="3256588"/>
            <a:chExt cx="3477421" cy="1868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0A432E-D735-06C1-1F2E-28021C359342}"/>
                </a:ext>
              </a:extLst>
            </p:cNvPr>
            <p:cNvSpPr/>
            <p:nvPr/>
          </p:nvSpPr>
          <p:spPr>
            <a:xfrm>
              <a:off x="92122" y="3256588"/>
              <a:ext cx="3456620" cy="18685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94767-32D8-BF28-3A99-4CE180BBC1F2}"/>
                </a:ext>
              </a:extLst>
            </p:cNvPr>
            <p:cNvSpPr txBox="1"/>
            <p:nvPr/>
          </p:nvSpPr>
          <p:spPr>
            <a:xfrm>
              <a:off x="335684" y="3256588"/>
              <a:ext cx="217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 design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1A682-1527-C3A7-A3B1-64B7FB23AC58}"/>
                </a:ext>
              </a:extLst>
            </p:cNvPr>
            <p:cNvGrpSpPr/>
            <p:nvPr/>
          </p:nvGrpSpPr>
          <p:grpSpPr>
            <a:xfrm>
              <a:off x="225641" y="3618300"/>
              <a:ext cx="3343902" cy="415850"/>
              <a:chOff x="3414279" y="2573124"/>
              <a:chExt cx="3343902" cy="5565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0A9191-877D-D481-020A-9521ED07C038}"/>
                  </a:ext>
                </a:extLst>
              </p:cNvPr>
              <p:cNvSpPr/>
              <p:nvPr/>
            </p:nvSpPr>
            <p:spPr>
              <a:xfrm>
                <a:off x="4637001" y="2583319"/>
                <a:ext cx="1231193" cy="4026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A976E5-4022-7B08-90DC-033B85221CAD}"/>
                  </a:ext>
                </a:extLst>
              </p:cNvPr>
              <p:cNvSpPr/>
              <p:nvPr/>
            </p:nvSpPr>
            <p:spPr>
              <a:xfrm>
                <a:off x="3414279" y="2573124"/>
                <a:ext cx="598955" cy="4112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var pad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D17C3B-D136-AAE5-52AE-4F8BF502CB60}"/>
                  </a:ext>
                </a:extLst>
              </p:cNvPr>
              <p:cNvSpPr/>
              <p:nvPr/>
            </p:nvSpPr>
            <p:spPr>
              <a:xfrm>
                <a:off x="4021705" y="2579053"/>
                <a:ext cx="598955" cy="4112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7D141-F1A7-A609-1E13-C82844BDA621}"/>
                  </a:ext>
                </a:extLst>
              </p:cNvPr>
              <p:cNvSpPr txBox="1"/>
              <p:nvPr/>
            </p:nvSpPr>
            <p:spPr>
              <a:xfrm>
                <a:off x="5868194" y="2594189"/>
                <a:ext cx="889987" cy="53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1+1,2</a:t>
                </a:r>
              </a:p>
            </p:txBody>
          </p:sp>
        </p:grp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B12799-D7A4-8B59-A3ED-1B0344750D80}"/>
              </a:ext>
            </a:extLst>
          </p:cNvPr>
          <p:cNvSpPr/>
          <p:nvPr/>
        </p:nvSpPr>
        <p:spPr bwMode="auto">
          <a:xfrm>
            <a:off x="208406" y="4046519"/>
            <a:ext cx="3185731" cy="9817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7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13186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73733</TotalTime>
  <Words>7004</Words>
  <Application>Microsoft Macintosh PowerPoint</Application>
  <PresentationFormat>Widescreen</PresentationFormat>
  <Paragraphs>1451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3124</cp:revision>
  <cp:lastPrinted>2024-06-03T22:04:18Z</cp:lastPrinted>
  <dcterms:created xsi:type="dcterms:W3CDTF">2018-10-05T16:35:28Z</dcterms:created>
  <dcterms:modified xsi:type="dcterms:W3CDTF">2024-06-03T22:04:22Z</dcterms:modified>
  <cp:category/>
</cp:coreProperties>
</file>