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122" r:id="rId14"/>
    <p:sldId id="3108" r:id="rId15"/>
    <p:sldId id="3113" r:id="rId16"/>
    <p:sldId id="3125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24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2.17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71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52277" y="761871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4156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str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3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BF1C0F-C214-8B94-0C9B-A854CB852572}"/>
              </a:ext>
            </a:extLst>
          </p:cNvPr>
          <p:cNvSpPr/>
          <p:nvPr/>
        </p:nvSpPr>
        <p:spPr bwMode="auto">
          <a:xfrm>
            <a:off x="6826388" y="142261"/>
            <a:ext cx="5286159" cy="497228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[fp,-OARG6]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[fp,-OARG5] 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94525" y="2929028"/>
            <a:ext cx="3675861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// other stuff not shown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8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13186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73770</TotalTime>
  <Words>6986</Words>
  <Application>Microsoft Macintosh PowerPoint</Application>
  <PresentationFormat>Widescreen</PresentationFormat>
  <Paragraphs>1450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3128</cp:revision>
  <cp:lastPrinted>2024-06-04T00:19:41Z</cp:lastPrinted>
  <dcterms:created xsi:type="dcterms:W3CDTF">2018-10-05T16:35:28Z</dcterms:created>
  <dcterms:modified xsi:type="dcterms:W3CDTF">2024-06-04T00:33:34Z</dcterms:modified>
  <cp:category/>
</cp:coreProperties>
</file>