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1"/>
  </p:notesMasterIdLst>
  <p:handoutMasterIdLst>
    <p:handoutMasterId r:id="rId72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7" r:id="rId41"/>
    <p:sldId id="3096" r:id="rId42"/>
    <p:sldId id="3121" r:id="rId43"/>
    <p:sldId id="3067" r:id="rId44"/>
    <p:sldId id="2824" r:id="rId45"/>
    <p:sldId id="2863" r:id="rId46"/>
    <p:sldId id="3068" r:id="rId47"/>
    <p:sldId id="3081" r:id="rId48"/>
    <p:sldId id="3069" r:id="rId49"/>
    <p:sldId id="3091" r:id="rId50"/>
    <p:sldId id="3078" r:id="rId51"/>
    <p:sldId id="3070" r:id="rId52"/>
    <p:sldId id="3108" r:id="rId53"/>
    <p:sldId id="3113" r:id="rId54"/>
    <p:sldId id="3083" r:id="rId55"/>
    <p:sldId id="3118" r:id="rId56"/>
    <p:sldId id="3112" r:id="rId57"/>
    <p:sldId id="3092" r:id="rId58"/>
    <p:sldId id="3093" r:id="rId59"/>
    <p:sldId id="3114" r:id="rId60"/>
    <p:sldId id="2840" r:id="rId61"/>
    <p:sldId id="3033" r:id="rId62"/>
    <p:sldId id="2559" r:id="rId63"/>
    <p:sldId id="3085" r:id="rId64"/>
    <p:sldId id="3119" r:id="rId65"/>
    <p:sldId id="3115" r:id="rId66"/>
    <p:sldId id="3106" r:id="rId67"/>
    <p:sldId id="3105" r:id="rId68"/>
    <p:sldId id="3090" r:id="rId69"/>
    <p:sldId id="308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5"/>
    <p:restoredTop sz="96242"/>
  </p:normalViewPr>
  <p:slideViewPr>
    <p:cSldViewPr snapToGrid="0" snapToObjects="1">
      <p:cViewPr varScale="1">
        <p:scale>
          <a:sx n="209" d="100"/>
          <a:sy n="209" d="100"/>
        </p:scale>
        <p:origin x="216" y="52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2.12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4683" y="4570211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913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9986" y="2747024"/>
            <a:ext cx="991822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48757"/>
              </p:ext>
            </p:extLst>
          </p:nvPr>
        </p:nvGraphicFramePr>
        <p:xfrm>
          <a:off x="481701" y="1145341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27742"/>
              </p:ext>
            </p:extLst>
          </p:nvPr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59297" y="9626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48210" y="493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01587" y="1260157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02682" y="3070601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01588" y="3488459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52700" y="176274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24898" y="4343157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080663" y="3075957"/>
            <a:ext cx="744235" cy="1996655"/>
            <a:chOff x="3120585" y="3257226"/>
            <a:chExt cx="744235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980969" y="3966396"/>
              <a:ext cx="7408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5253881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3834621" y="4732457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800635" y="3010071"/>
            <a:ext cx="2673614" cy="2332105"/>
            <a:chOff x="7875758" y="249639"/>
            <a:chExt cx="2673614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734660" y="412703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499456" y="425175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123804" y="4361661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734661" y="380925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725994" y="34951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725995" y="2538450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725994" y="2858961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128132" y="2761824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546379" y="258924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715449" y="1547230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728100" y="3177394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232834" y="3799579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250840" y="350571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207186" y="281159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232834" y="2832213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257218" y="411438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7802880" y="4426476"/>
            <a:ext cx="904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7947489" y="3165547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6783608" y="3647254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7970206" y="3195424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353671" y="3459110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306838" y="3133539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285666" y="378738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280643" y="408618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266805" y="2493665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8248337" y="254149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341299" y="2850537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241247" y="3361256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110619" y="4121341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712580" y="2822670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552921" y="3296926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095705" y="3475070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168164" y="2858961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9986392" y="28860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2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43549" y="2604507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8090333" y="1183613"/>
            <a:ext cx="3759488" cy="3119455"/>
            <a:chOff x="8087095" y="1492918"/>
            <a:chExt cx="3336138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3984935"/>
              <a:ext cx="9547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261562" y="295688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22141" y="151834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00730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4006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679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648805" y="26621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390422" y="272327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040040" y="284312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647224" y="2357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017124" y="771812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313741" y="648527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150538" y="2363760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952564" y="3000374"/>
            <a:ext cx="7376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3887909" y="1293002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2764431" y="1912846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945132" y="1301859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171902" y="263104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212108" y="234231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660727" y="553408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660727" y="932566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666469" y="1284146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211481" y="1271679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085484" y="2004997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662586" y="1660128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281557" y="90636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103148" y="164458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648805" y="2028435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244331" y="19869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150538" y="26565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239595" y="163574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150538" y="93178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269322" y="52893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4138303" y="55435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22022" y="3089401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73469</TotalTime>
  <Words>14268</Words>
  <Application>Microsoft Macintosh PowerPoint</Application>
  <PresentationFormat>Widescreen</PresentationFormat>
  <Paragraphs>2925</Paragraphs>
  <Slides>69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3116</cp:revision>
  <cp:lastPrinted>2022-11-10T18:36:43Z</cp:lastPrinted>
  <dcterms:created xsi:type="dcterms:W3CDTF">2018-10-05T16:35:28Z</dcterms:created>
  <dcterms:modified xsi:type="dcterms:W3CDTF">2024-05-31T16:52:54Z</dcterms:modified>
  <cp:category/>
</cp:coreProperties>
</file>