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4"/>
  </p:notesMasterIdLst>
  <p:handoutMasterIdLst>
    <p:handoutMasterId r:id="rId35"/>
  </p:handoutMasterIdLst>
  <p:sldIdLst>
    <p:sldId id="3013" r:id="rId2"/>
    <p:sldId id="3107" r:id="rId3"/>
    <p:sldId id="3045" r:id="rId4"/>
    <p:sldId id="3117" r:id="rId5"/>
    <p:sldId id="3096" r:id="rId6"/>
    <p:sldId id="3067" r:id="rId7"/>
    <p:sldId id="2824" r:id="rId8"/>
    <p:sldId id="2863" r:id="rId9"/>
    <p:sldId id="3068" r:id="rId10"/>
    <p:sldId id="3081" r:id="rId11"/>
    <p:sldId id="3069" r:id="rId12"/>
    <p:sldId id="3091" r:id="rId13"/>
    <p:sldId id="3078" r:id="rId14"/>
    <p:sldId id="3070" r:id="rId15"/>
    <p:sldId id="3108" r:id="rId16"/>
    <p:sldId id="3113" r:id="rId17"/>
    <p:sldId id="3083" r:id="rId18"/>
    <p:sldId id="3118" r:id="rId19"/>
    <p:sldId id="3112" r:id="rId20"/>
    <p:sldId id="3092" r:id="rId21"/>
    <p:sldId id="3093" r:id="rId22"/>
    <p:sldId id="3114" r:id="rId23"/>
    <p:sldId id="2840" r:id="rId24"/>
    <p:sldId id="3033" r:id="rId25"/>
    <p:sldId id="2559" r:id="rId26"/>
    <p:sldId id="3085" r:id="rId27"/>
    <p:sldId id="3119" r:id="rId28"/>
    <p:sldId id="3115" r:id="rId29"/>
    <p:sldId id="3106" r:id="rId30"/>
    <p:sldId id="3105" r:id="rId31"/>
    <p:sldId id="3090" r:id="rId32"/>
    <p:sldId id="30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38"/>
    <p:restoredTop sz="96215"/>
  </p:normalViewPr>
  <p:slideViewPr>
    <p:cSldViewPr snapToGrid="0" snapToObjects="1">
      <p:cViewPr varScale="1">
        <p:scale>
          <a:sx n="138" d="100"/>
          <a:sy n="138" d="100"/>
        </p:scale>
        <p:origin x="200" y="6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2.08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87523"/>
              </p:ext>
            </p:extLst>
          </p:nvPr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341732" y="72185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922111" y="259383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952587" y="172543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8680704" y="4414284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825313" y="3153355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661432" y="355042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848030" y="318323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914400" y="809964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968708" y="1183613"/>
            <a:ext cx="3881113" cy="3119455"/>
            <a:chOff x="7979166" y="1492918"/>
            <a:chExt cx="344406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8489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828208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73700</TotalTime>
  <Words>7348</Words>
  <Application>Microsoft Macintosh PowerPoint</Application>
  <PresentationFormat>Widescreen</PresentationFormat>
  <Paragraphs>1474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Accessing Pointers (argv) in ARM assembly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3117</cp:revision>
  <cp:lastPrinted>2024-05-30T19:12:31Z</cp:lastPrinted>
  <dcterms:created xsi:type="dcterms:W3CDTF">2018-10-05T16:35:28Z</dcterms:created>
  <dcterms:modified xsi:type="dcterms:W3CDTF">2024-05-31T02:49:31Z</dcterms:modified>
  <cp:category/>
</cp:coreProperties>
</file>