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34"/>
  </p:notesMasterIdLst>
  <p:handoutMasterIdLst>
    <p:handoutMasterId r:id="rId35"/>
  </p:handoutMasterIdLst>
  <p:sldIdLst>
    <p:sldId id="3013" r:id="rId2"/>
    <p:sldId id="3107" r:id="rId3"/>
    <p:sldId id="3045" r:id="rId4"/>
    <p:sldId id="3117" r:id="rId5"/>
    <p:sldId id="3096" r:id="rId6"/>
    <p:sldId id="3067" r:id="rId7"/>
    <p:sldId id="2824" r:id="rId8"/>
    <p:sldId id="2863" r:id="rId9"/>
    <p:sldId id="3068" r:id="rId10"/>
    <p:sldId id="3081" r:id="rId11"/>
    <p:sldId id="3069" r:id="rId12"/>
    <p:sldId id="3091" r:id="rId13"/>
    <p:sldId id="3078" r:id="rId14"/>
    <p:sldId id="3070" r:id="rId15"/>
    <p:sldId id="3108" r:id="rId16"/>
    <p:sldId id="3113" r:id="rId17"/>
    <p:sldId id="3083" r:id="rId18"/>
    <p:sldId id="3118" r:id="rId19"/>
    <p:sldId id="3112" r:id="rId20"/>
    <p:sldId id="3092" r:id="rId21"/>
    <p:sldId id="3093" r:id="rId22"/>
    <p:sldId id="3114" r:id="rId23"/>
    <p:sldId id="2840" r:id="rId24"/>
    <p:sldId id="3033" r:id="rId25"/>
    <p:sldId id="2559" r:id="rId26"/>
    <p:sldId id="3085" r:id="rId27"/>
    <p:sldId id="3119" r:id="rId28"/>
    <p:sldId id="3115" r:id="rId29"/>
    <p:sldId id="3106" r:id="rId30"/>
    <p:sldId id="3105" r:id="rId31"/>
    <p:sldId id="3090" r:id="rId32"/>
    <p:sldId id="308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0"/>
    <p:restoredTop sz="96240"/>
  </p:normalViewPr>
  <p:slideViewPr>
    <p:cSldViewPr snapToGrid="0" snapToObjects="1">
      <p:cViewPr varScale="1">
        <p:scale>
          <a:sx n="117" d="100"/>
          <a:sy n="117" d="100"/>
        </p:scale>
        <p:origin x="192" y="24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5/30/24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2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2.06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4821678" y="1461015"/>
            <a:ext cx="19725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- 18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104248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any).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9685572" y="3807973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026204" y="2779556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8621989" y="3723503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7346277" y="3355449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38496" y="1466067"/>
            <a:ext cx="4742190" cy="5179591"/>
            <a:chOff x="118431" y="2007611"/>
            <a:chExt cx="4742190" cy="5179591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18431" y="2007611"/>
              <a:ext cx="4374949" cy="4655582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// arg1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// arg2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// arg3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6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</a:t>
              </a:r>
              <a:r>
                <a:rPr lang="en-US" sz="16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577284" y="6848648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5400000">
              <a:off x="2554172" y="6496773"/>
              <a:ext cx="533877" cy="1698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620815" y="2361751"/>
              <a:ext cx="123980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contents of stack var C and COUNT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050" y="3753532"/>
              <a:ext cx="1395816" cy="17791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5C247E8-5843-06F4-5155-2CF448129C7F}"/>
              </a:ext>
            </a:extLst>
          </p:cNvPr>
          <p:cNvSpPr/>
          <p:nvPr/>
        </p:nvSpPr>
        <p:spPr bwMode="auto">
          <a:xfrm>
            <a:off x="213889" y="436771"/>
            <a:ext cx="4086954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/>
        </p:nvGraphicFramePr>
        <p:xfrm>
          <a:off x="4392195" y="4519509"/>
          <a:ext cx="7733970" cy="18288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1735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592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00044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700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427627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59297" y="9626"/>
            <a:ext cx="5384493" cy="17025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the distance table to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</a:t>
            </a: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B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148210" y="493608"/>
            <a:ext cx="364515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&amp;b;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3801587" y="1260157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3802682" y="3070601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3801588" y="3488459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787523"/>
              </p:ext>
            </p:extLst>
          </p:nvPr>
        </p:nvGraphicFramePr>
        <p:xfrm>
          <a:off x="505421" y="5271163"/>
          <a:ext cx="10699442" cy="15240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252700" y="1762747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3824898" y="4343157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080663" y="3075957"/>
            <a:ext cx="744235" cy="1996655"/>
            <a:chOff x="3120585" y="3257226"/>
            <a:chExt cx="744235" cy="19966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2"/>
              <a:ext cx="110452" cy="197134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2980969" y="3966396"/>
              <a:ext cx="7408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3495302" y="5253881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61730-6985-769F-46E7-0CBB131AA6D0}"/>
              </a:ext>
            </a:extLst>
          </p:cNvPr>
          <p:cNvGrpSpPr/>
          <p:nvPr/>
        </p:nvGrpSpPr>
        <p:grpSpPr>
          <a:xfrm>
            <a:off x="3834621" y="4732457"/>
            <a:ext cx="3427802" cy="469787"/>
            <a:chOff x="3864820" y="4524426"/>
            <a:chExt cx="3427802" cy="4697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7A6AEE-9E94-3C8C-AFA2-B67435545795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439051"/>
              <a:chOff x="3448133" y="3814895"/>
              <a:chExt cx="3427802" cy="43905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D10CA8-708E-7D23-2AB6-574BCB0563BA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fame PAD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54EDD4-93CD-6B2E-4799-A2D0E8AFDCA7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99155C-4004-1FAA-24E1-D38BCDCB9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D90A39F-1FE7-370D-1134-8CAC8C1BA740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9015F-E164-1C1D-E588-3F9EE4BC002F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651164" y="1003975"/>
            <a:ext cx="10889672" cy="52573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			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20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4414169" y="4987198"/>
            <a:ext cx="35416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 Parameters (like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 you pass a pointer to them,  </a:t>
            </a:r>
            <a:r>
              <a:rPr lang="en-US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 rot="10800000">
            <a:off x="4091879" y="5070325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39959" y="691110"/>
            <a:ext cx="721453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937628" y="5449000"/>
          <a:ext cx="9834755" cy="13716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21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8450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1898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4313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779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723095" y="1756117"/>
            <a:ext cx="405101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2CE351-EA33-92EA-2CE0-58ECE8CDCAB3}"/>
              </a:ext>
            </a:extLst>
          </p:cNvPr>
          <p:cNvGrpSpPr/>
          <p:nvPr/>
        </p:nvGrpSpPr>
        <p:grpSpPr>
          <a:xfrm>
            <a:off x="1800635" y="3010071"/>
            <a:ext cx="2673614" cy="2332105"/>
            <a:chOff x="7875758" y="249639"/>
            <a:chExt cx="2673614" cy="233210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40E177-7146-B20E-AEC4-3F0FC8E3193D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3D533B5-E92D-F112-A0FC-0C5EC261328B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797AF02-260F-5282-5150-A607C729D507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A85DAD6-9DCF-9D5D-D02C-245B6920672F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11" name="Left Arrow 10">
                  <a:extLst>
                    <a:ext uri="{FF2B5EF4-FFF2-40B4-BE49-F238E27FC236}">
                      <a16:creationId xmlns:a16="http://schemas.microsoft.com/office/drawing/2014/main" id="{FAEB83E2-C4B6-7CED-236F-CB2AE993DF5F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9BEE86C-1B6E-175C-2932-A7AD23A4C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Up-Down Arrow 12">
                  <a:extLst>
                    <a:ext uri="{FF2B5EF4-FFF2-40B4-BE49-F238E27FC236}">
                      <a16:creationId xmlns:a16="http://schemas.microsoft.com/office/drawing/2014/main" id="{8EC77937-E748-AC62-B88D-8A3BC6D06403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0E66C7-0BCD-8C12-3F73-98C1D63BB463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057016-9CF7-403C-1F3F-899E6487B992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3716D7-5534-9FA6-BDDF-073326CE12FD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A135EBB-0388-4E0F-F609-789A0F7543EC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A96517-FC99-815A-35C4-F237EE927104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7F9FD90-F81B-C1DF-DBF6-0C6233C88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09E2071-E21E-A777-F642-9C7D4DCDE784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9E1175E-7681-5495-1E75-CD4C27BADACE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*(pf)()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2932FC-ACBE-9A44-5A59-AC9857616A9B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FF00908-9FC2-ABEE-312A-04E0F52C1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5C0DDF-871F-3F8D-97DF-B89AAFC8B794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5" name="Left Arrow 44">
              <a:extLst>
                <a:ext uri="{FF2B5EF4-FFF2-40B4-BE49-F238E27FC236}">
                  <a16:creationId xmlns:a16="http://schemas.microsoft.com/office/drawing/2014/main" id="{35D53B25-6A26-1906-3F48-47FD3041F0AB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D42029-1515-E581-93BC-6B774447D1D3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57BB83-F756-DB51-207E-79DE77D0EBE3}"/>
                </a:ext>
              </a:extLst>
            </p:cNvPr>
            <p:cNvSpPr/>
            <p:nvPr/>
          </p:nvSpPr>
          <p:spPr>
            <a:xfrm>
              <a:off x="8255845" y="2163119"/>
              <a:ext cx="1351848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F6B63F-DE54-35DC-164A-06882879FDFF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C89BA7-4E93-E6A9-AC0D-906569B0B424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84D53-C1B1-EC58-815D-9E3D40092D5E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19" name="Up-Down Arrow 18">
                <a:extLst>
                  <a:ext uri="{FF2B5EF4-FFF2-40B4-BE49-F238E27FC236}">
                    <a16:creationId xmlns:a16="http://schemas.microsoft.com/office/drawing/2014/main" id="{A2AF134F-73A4-503C-53AD-6C1A07A5EFB6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1EE939-D618-526C-6E62-2810E7C7C769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D98843-2365-8765-E526-DB67B446D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A677381-176F-0648-05FA-E5714E46E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34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" y="229601"/>
            <a:ext cx="6661874" cy="477076"/>
          </a:xfrm>
        </p:spPr>
        <p:txBody>
          <a:bodyPr/>
          <a:lstStyle/>
          <a:p>
            <a:r>
              <a:rPr lang="en-US" sz="2800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-41643" y="752643"/>
            <a:ext cx="4204675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6180049" y="8383"/>
            <a:ext cx="5923441" cy="56690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(*pf)()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4: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&amp;I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0B5EA9-736B-9CB5-C1D1-1776418662E4}"/>
              </a:ext>
            </a:extLst>
          </p:cNvPr>
          <p:cNvSpPr/>
          <p:nvPr/>
        </p:nvSpPr>
        <p:spPr bwMode="auto">
          <a:xfrm>
            <a:off x="72017" y="2705599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EB61139-F133-4484-B088-396209DCFB2E}"/>
              </a:ext>
            </a:extLst>
          </p:cNvPr>
          <p:cNvGraphicFramePr>
            <a:graphicFrameLocks/>
          </p:cNvGraphicFramePr>
          <p:nvPr/>
        </p:nvGraphicFramePr>
        <p:xfrm>
          <a:off x="1363513" y="5535741"/>
          <a:ext cx="9272591" cy="12496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29271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6799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9214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92378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24199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06A4A218-E8B1-3239-37FA-3C6C8A0F7C1D}"/>
              </a:ext>
            </a:extLst>
          </p:cNvPr>
          <p:cNvGrpSpPr/>
          <p:nvPr/>
        </p:nvGrpSpPr>
        <p:grpSpPr>
          <a:xfrm>
            <a:off x="3903618" y="1751166"/>
            <a:ext cx="2673614" cy="2332105"/>
            <a:chOff x="7875758" y="249639"/>
            <a:chExt cx="2673614" cy="233210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FE31B3C-B933-7437-DC24-625F252D3193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DD0B797-4BC4-CA35-A6ED-BF5D9B05FF75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3712BD0-34E9-EE48-E679-877C1F342116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908BEEDB-F276-15DA-C409-78703BE67340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67" name="Left Arrow 66">
                  <a:extLst>
                    <a:ext uri="{FF2B5EF4-FFF2-40B4-BE49-F238E27FC236}">
                      <a16:creationId xmlns:a16="http://schemas.microsoft.com/office/drawing/2014/main" id="{1140A2BC-0A88-466A-8509-884C757060C2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6E00BD5-2B58-6AE3-9D6C-724607C5A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Up-Down Arrow 68">
                  <a:extLst>
                    <a:ext uri="{FF2B5EF4-FFF2-40B4-BE49-F238E27FC236}">
                      <a16:creationId xmlns:a16="http://schemas.microsoft.com/office/drawing/2014/main" id="{2DF8BD87-BF6A-4038-AC0A-1839FC713237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08DDF03-1DDA-AFB5-910F-DFF4768AD23B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08ED818-0370-6ABA-8C30-90B1C28BFFC4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E4143DD-4C79-F7EC-9105-2D5ADF25D8E1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218303A-4089-A169-59E8-B494A6ED6B3F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3825391-02FD-4248-B86D-93D735072BF5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931C74D-D88A-B733-6AAA-C9776600B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2E7F3A6-4209-7789-1D29-83B80E94F756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03EA5A4-0E54-674D-418E-C64DF950249A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*(pf)()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9FEB58E-9AAA-B0B9-AF76-180F269F6B7C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45D17B5-DFA2-C7F3-3340-DE857141C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B049A2-BA53-63F0-5A6A-16B210400819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551BF862-77A1-A33E-236C-5C3D7BB94EC9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83739-88DF-2FA3-C5E8-158DB6D8B2A4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1756C5-0D41-10ED-508A-DE4E3EB42370}"/>
                </a:ext>
              </a:extLst>
            </p:cNvPr>
            <p:cNvSpPr/>
            <p:nvPr/>
          </p:nvSpPr>
          <p:spPr>
            <a:xfrm>
              <a:off x="8246669" y="2163119"/>
              <a:ext cx="1361024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6D1170-CF7C-6DE0-1CD9-56302EEEDF13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F8597C-9089-8365-6BB8-DB80CD52141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A68E84-A3FB-7BAC-4EBF-80005B17E157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48" name="Up-Down Arrow 47">
                <a:extLst>
                  <a:ext uri="{FF2B5EF4-FFF2-40B4-BE49-F238E27FC236}">
                    <a16:creationId xmlns:a16="http://schemas.microsoft.com/office/drawing/2014/main" id="{FAA4C4BB-3D30-DDA1-758E-15B3CF162190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6704DDD-2B79-1542-17F0-7F16F35CD9F4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57F9B6D-DCC4-6C8B-A8B5-6603EBF69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9759095-1031-7031-EFBF-C378A3DDE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9D63066-3B7D-A7DC-373B-D57DBAAF57EB}"/>
              </a:ext>
            </a:extLst>
          </p:cNvPr>
          <p:cNvSpPr txBox="1"/>
          <p:nvPr/>
        </p:nvSpPr>
        <p:spPr>
          <a:xfrm>
            <a:off x="2928203" y="1923408"/>
            <a:ext cx="11696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I is Output Parameter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52B77AC5-677C-A01C-412E-140FF38FE153}"/>
              </a:ext>
            </a:extLst>
          </p:cNvPr>
          <p:cNvSpPr/>
          <p:nvPr/>
        </p:nvSpPr>
        <p:spPr>
          <a:xfrm rot="10800000">
            <a:off x="2631527" y="1897650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2629188" y="696453"/>
            <a:ext cx="638640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4252554" y="2598602"/>
            <a:ext cx="7790565" cy="3895487"/>
            <a:chOff x="1959491" y="2756570"/>
            <a:chExt cx="7790565" cy="389548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6043594" cy="3895487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1959491" y="4484750"/>
              <a:ext cx="206554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4036550" y="4671054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53FBBD-4710-35F2-80E8-B33BE4AD1288}"/>
              </a:ext>
            </a:extLst>
          </p:cNvPr>
          <p:cNvGrpSpPr/>
          <p:nvPr/>
        </p:nvGrpSpPr>
        <p:grpSpPr>
          <a:xfrm>
            <a:off x="1827611" y="2958920"/>
            <a:ext cx="2341684" cy="3108331"/>
            <a:chOff x="1524684" y="2425151"/>
            <a:chExt cx="2341684" cy="310833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CD18BD0-A8B0-57B7-7E8D-4377253FFF19}"/>
                </a:ext>
              </a:extLst>
            </p:cNvPr>
            <p:cNvSpPr/>
            <p:nvPr/>
          </p:nvSpPr>
          <p:spPr>
            <a:xfrm>
              <a:off x="1526668" y="2425151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5B9F06-B424-BD30-B8B3-2FDECDBEC613}"/>
                </a:ext>
              </a:extLst>
            </p:cNvPr>
            <p:cNvSpPr/>
            <p:nvPr/>
          </p:nvSpPr>
          <p:spPr>
            <a:xfrm>
              <a:off x="1526668" y="2872723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65" name="Left Arrow 64">
              <a:extLst>
                <a:ext uri="{FF2B5EF4-FFF2-40B4-BE49-F238E27FC236}">
                  <a16:creationId xmlns:a16="http://schemas.microsoft.com/office/drawing/2014/main" id="{761D2C7C-6A04-C42A-A312-E228C67CA1EF}"/>
                </a:ext>
              </a:extLst>
            </p:cNvPr>
            <p:cNvSpPr/>
            <p:nvPr/>
          </p:nvSpPr>
          <p:spPr>
            <a:xfrm>
              <a:off x="2917637" y="4819791"/>
              <a:ext cx="563321" cy="1735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5AD251-7EDD-0D14-0233-B125BDF9A39B}"/>
                </a:ext>
              </a:extLst>
            </p:cNvPr>
            <p:cNvSpPr/>
            <p:nvPr/>
          </p:nvSpPr>
          <p:spPr>
            <a:xfrm>
              <a:off x="1524684" y="3325939"/>
              <a:ext cx="1337470" cy="4254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858E6F-55AB-F01D-C5F4-3F61D7061335}"/>
                </a:ext>
              </a:extLst>
            </p:cNvPr>
            <p:cNvSpPr/>
            <p:nvPr/>
          </p:nvSpPr>
          <p:spPr>
            <a:xfrm>
              <a:off x="1524684" y="3769774"/>
              <a:ext cx="1337470" cy="42547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*(pf)()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641F6C-9C36-726B-B65B-EA70296F8009}"/>
                </a:ext>
              </a:extLst>
            </p:cNvPr>
            <p:cNvSpPr txBox="1"/>
            <p:nvPr/>
          </p:nvSpPr>
          <p:spPr>
            <a:xfrm>
              <a:off x="3482051" y="4624227"/>
              <a:ext cx="384317" cy="3996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83082BC2-6151-CB46-2D90-17BB7678E2E4}"/>
                </a:ext>
              </a:extLst>
            </p:cNvPr>
            <p:cNvSpPr/>
            <p:nvPr/>
          </p:nvSpPr>
          <p:spPr>
            <a:xfrm>
              <a:off x="2893635" y="5403850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15507E-5CBD-BB0E-3D2B-367E9CAADB27}"/>
                </a:ext>
              </a:extLst>
            </p:cNvPr>
            <p:cNvSpPr txBox="1"/>
            <p:nvPr/>
          </p:nvSpPr>
          <p:spPr>
            <a:xfrm>
              <a:off x="3378356" y="513011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F260F2-22E0-223F-95FA-1C2D9E68C75D}"/>
                </a:ext>
              </a:extLst>
            </p:cNvPr>
            <p:cNvSpPr/>
            <p:nvPr/>
          </p:nvSpPr>
          <p:spPr>
            <a:xfrm>
              <a:off x="1538917" y="4227288"/>
              <a:ext cx="1337615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D37C57-CB8A-80D1-F156-DC8D27009174}"/>
                </a:ext>
              </a:extLst>
            </p:cNvPr>
            <p:cNvSpPr/>
            <p:nvPr/>
          </p:nvSpPr>
          <p:spPr>
            <a:xfrm>
              <a:off x="1541678" y="4595622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</a:t>
              </a:r>
              <a:r>
                <a:rPr lang="en-US" sz="2000" dirty="0" err="1"/>
                <a:t>lr</a:t>
              </a:r>
              <a:r>
                <a:rPr lang="en-US" sz="2000" dirty="0"/>
                <a:t> to main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F4935F-BE9D-D54D-E6FA-7E4A9F54DFBA}"/>
                </a:ext>
              </a:extLst>
            </p:cNvPr>
            <p:cNvSpPr/>
            <p:nvPr/>
          </p:nvSpPr>
          <p:spPr>
            <a:xfrm>
              <a:off x="1541678" y="5043194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main's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3CFD3B-2C3D-09B8-3BA9-0CF639DECC30}"/>
              </a:ext>
            </a:extLst>
          </p:cNvPr>
          <p:cNvSpPr txBox="1"/>
          <p:nvPr/>
        </p:nvSpPr>
        <p:spPr>
          <a:xfrm>
            <a:off x="540703" y="5162479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F85C9-D3AB-F661-675A-BA00FFB7ABD6}"/>
              </a:ext>
            </a:extLst>
          </p:cNvPr>
          <p:cNvSpPr txBox="1"/>
          <p:nvPr/>
        </p:nvSpPr>
        <p:spPr>
          <a:xfrm>
            <a:off x="520348" y="3659493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67942D1-4425-ACF0-F224-B45E265BF530}"/>
              </a:ext>
            </a:extLst>
          </p:cNvPr>
          <p:cNvSpPr/>
          <p:nvPr/>
        </p:nvSpPr>
        <p:spPr>
          <a:xfrm>
            <a:off x="1435393" y="2958920"/>
            <a:ext cx="416006" cy="21990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E31FD6-7EE7-E9B2-D3EC-DD234F4690E9}"/>
              </a:ext>
            </a:extLst>
          </p:cNvPr>
          <p:cNvSpPr/>
          <p:nvPr/>
        </p:nvSpPr>
        <p:spPr>
          <a:xfrm>
            <a:off x="1416365" y="5152480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635501" y="753823"/>
            <a:ext cx="3867851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1379852" y="2761690"/>
            <a:ext cx="4216542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FP_OFF, 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A748B-D811-BEE8-A72C-CCD2A782988F}"/>
              </a:ext>
            </a:extLst>
          </p:cNvPr>
          <p:cNvSpPr/>
          <p:nvPr/>
        </p:nvSpPr>
        <p:spPr>
          <a:xfrm>
            <a:off x="7690201" y="1465141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5016E-2B2B-9508-A9AD-2396467F5F67}"/>
              </a:ext>
            </a:extLst>
          </p:cNvPr>
          <p:cNvSpPr/>
          <p:nvPr/>
        </p:nvSpPr>
        <p:spPr>
          <a:xfrm>
            <a:off x="7690201" y="1912713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5FD0-9F1F-AE1D-A4D2-56CF4C428D10}"/>
              </a:ext>
            </a:extLst>
          </p:cNvPr>
          <p:cNvSpPr/>
          <p:nvPr/>
        </p:nvSpPr>
        <p:spPr>
          <a:xfrm>
            <a:off x="7688217" y="2365929"/>
            <a:ext cx="1337470" cy="4254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87C93B-B763-ADA6-620A-9C717CC184FC}"/>
              </a:ext>
            </a:extLst>
          </p:cNvPr>
          <p:cNvSpPr/>
          <p:nvPr/>
        </p:nvSpPr>
        <p:spPr>
          <a:xfrm>
            <a:off x="7688217" y="2809764"/>
            <a:ext cx="1337470" cy="425472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FB257-75A1-35C5-CBCB-4E4C0FEA2131}"/>
              </a:ext>
            </a:extLst>
          </p:cNvPr>
          <p:cNvSpPr/>
          <p:nvPr/>
        </p:nvSpPr>
        <p:spPr>
          <a:xfrm>
            <a:off x="7689214" y="3242312"/>
            <a:ext cx="1336474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88372-F919-F31C-0189-FD22AE56B986}"/>
              </a:ext>
            </a:extLst>
          </p:cNvPr>
          <p:cNvSpPr/>
          <p:nvPr/>
        </p:nvSpPr>
        <p:spPr>
          <a:xfrm>
            <a:off x="7705211" y="3635612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B23CF-63A4-5DD4-9C11-BB62F401A18F}"/>
              </a:ext>
            </a:extLst>
          </p:cNvPr>
          <p:cNvSpPr/>
          <p:nvPr/>
        </p:nvSpPr>
        <p:spPr>
          <a:xfrm>
            <a:off x="7705211" y="4083184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B1FFA79-4912-5D58-CCFA-78ADC6CE52E4}"/>
              </a:ext>
            </a:extLst>
          </p:cNvPr>
          <p:cNvSpPr/>
          <p:nvPr/>
        </p:nvSpPr>
        <p:spPr>
          <a:xfrm>
            <a:off x="9081170" y="4716588"/>
            <a:ext cx="563321" cy="173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F7308-A196-7567-B2F3-D707A155B515}"/>
              </a:ext>
            </a:extLst>
          </p:cNvPr>
          <p:cNvSpPr txBox="1"/>
          <p:nvPr/>
        </p:nvSpPr>
        <p:spPr>
          <a:xfrm>
            <a:off x="9645584" y="4521024"/>
            <a:ext cx="384317" cy="39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6C1AC590-C148-42C2-B1C7-BCE28221F97E}"/>
              </a:ext>
            </a:extLst>
          </p:cNvPr>
          <p:cNvSpPr/>
          <p:nvPr/>
        </p:nvSpPr>
        <p:spPr>
          <a:xfrm>
            <a:off x="9057168" y="5300647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EE5FB-F444-7470-2946-773D4CBDDD96}"/>
              </a:ext>
            </a:extLst>
          </p:cNvPr>
          <p:cNvSpPr txBox="1"/>
          <p:nvPr/>
        </p:nvSpPr>
        <p:spPr>
          <a:xfrm>
            <a:off x="9541889" y="502690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738692-7504-8581-73CB-A1AC7BFA6607}"/>
              </a:ext>
            </a:extLst>
          </p:cNvPr>
          <p:cNvSpPr/>
          <p:nvPr/>
        </p:nvSpPr>
        <p:spPr>
          <a:xfrm>
            <a:off x="7705211" y="4492419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</a:t>
            </a:r>
            <a:r>
              <a:rPr lang="en-US" sz="2000" dirty="0" err="1"/>
              <a:t>testp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D307C-17F0-9E76-895C-A3F179D5FE39}"/>
              </a:ext>
            </a:extLst>
          </p:cNvPr>
          <p:cNvSpPr/>
          <p:nvPr/>
        </p:nvSpPr>
        <p:spPr>
          <a:xfrm>
            <a:off x="7705211" y="4939991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testp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3ACB-D8BC-9D1A-808E-13B3FCB8AE3F}"/>
              </a:ext>
            </a:extLst>
          </p:cNvPr>
          <p:cNvSpPr txBox="1"/>
          <p:nvPr/>
        </p:nvSpPr>
        <p:spPr>
          <a:xfrm>
            <a:off x="6334423" y="3645611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AA108-68E4-B19C-A174-845B43C431A3}"/>
              </a:ext>
            </a:extLst>
          </p:cNvPr>
          <p:cNvSpPr txBox="1"/>
          <p:nvPr/>
        </p:nvSpPr>
        <p:spPr>
          <a:xfrm>
            <a:off x="6268168" y="2366030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8050E91-7433-0C8D-673A-406FB3ABA225}"/>
              </a:ext>
            </a:extLst>
          </p:cNvPr>
          <p:cNvSpPr/>
          <p:nvPr/>
        </p:nvSpPr>
        <p:spPr>
          <a:xfrm>
            <a:off x="7183213" y="1483415"/>
            <a:ext cx="459104" cy="215219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34439F5-C337-3D48-CC32-B9DA8376333E}"/>
              </a:ext>
            </a:extLst>
          </p:cNvPr>
          <p:cNvSpPr/>
          <p:nvPr/>
        </p:nvSpPr>
        <p:spPr>
          <a:xfrm>
            <a:off x="7210085" y="3635612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5F797-9E72-C175-57A6-4E6D9AAF57C7}"/>
              </a:ext>
            </a:extLst>
          </p:cNvPr>
          <p:cNvSpPr txBox="1"/>
          <p:nvPr/>
        </p:nvSpPr>
        <p:spPr>
          <a:xfrm>
            <a:off x="6379678" y="4521024"/>
            <a:ext cx="7745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sum()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827FE08-123B-D501-F351-342AFBAE16FD}"/>
              </a:ext>
            </a:extLst>
          </p:cNvPr>
          <p:cNvSpPr/>
          <p:nvPr/>
        </p:nvSpPr>
        <p:spPr>
          <a:xfrm>
            <a:off x="7255340" y="4511025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6FA44-8F06-2722-68FF-7E2846896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698" y="763772"/>
            <a:ext cx="5113965" cy="511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2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8778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10024279" y="41463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10025269" y="383610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10017246" y="31830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10023059" y="3513563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10024279" y="2878895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819" y="2581686"/>
            <a:ext cx="7736655" cy="31766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Called functions </a:t>
            </a:r>
            <a:r>
              <a:rPr lang="en-US" sz="2000" dirty="0">
                <a:solidFill>
                  <a:schemeClr val="tx2"/>
                </a:solidFill>
              </a:rPr>
              <a:t>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</a:t>
            </a:r>
            <a:r>
              <a:rPr lang="en-US" sz="2000" b="1" dirty="0">
                <a:solidFill>
                  <a:srgbClr val="2C895B"/>
                </a:solidFill>
              </a:rPr>
              <a:t>must always assume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  <a:r>
              <a:rPr lang="en-US" sz="2000" b="1" dirty="0">
                <a:solidFill>
                  <a:srgbClr val="0070C0"/>
                </a:solidFill>
              </a:rPr>
              <a:t>changed by the caller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the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833063" y="138562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0924" y="435418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1914" y="40439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73891" y="33909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79704" y="372139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0924" y="3086724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61" y="2539793"/>
            <a:ext cx="8167636" cy="29491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Approach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Extend the stack frame </a:t>
            </a:r>
            <a:r>
              <a:rPr lang="en-US" sz="2000" dirty="0"/>
              <a:t>to include enough space for stack arguments for the called function that has the greatest number of </a:t>
            </a:r>
            <a:r>
              <a:rPr lang="en-US" sz="2000" dirty="0" err="1"/>
              <a:t>args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Find the function call with greatest </a:t>
            </a:r>
            <a:r>
              <a:rPr lang="en-US" sz="2000" dirty="0" err="1"/>
              <a:t>arg</a:t>
            </a:r>
            <a:r>
              <a:rPr lang="en-US" sz="2000" dirty="0"/>
              <a:t> count, this determines space needed for outgoing </a:t>
            </a:r>
            <a:r>
              <a:rPr lang="en-US" sz="2000" dirty="0" err="1"/>
              <a:t>args</a:t>
            </a:r>
            <a:r>
              <a:rPr lang="en-US" sz="20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Add the greatest </a:t>
            </a:r>
            <a:r>
              <a:rPr lang="en-US" sz="2000" dirty="0" err="1"/>
              <a:t>arg</a:t>
            </a:r>
            <a:r>
              <a:rPr lang="en-US" sz="20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Adjust PAD as required to keep the </a:t>
            </a:r>
            <a:r>
              <a:rPr lang="en-US" sz="2000" dirty="0" err="1"/>
              <a:t>sp</a:t>
            </a:r>
            <a:r>
              <a:rPr lang="en-US" sz="2000" dirty="0"/>
              <a:t> 8-byte aligned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699107" y="1423438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8419" y="43466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9409" y="403644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81386" y="338342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85338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87199" y="3713897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8419" y="3079229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2129108" y="2397367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7197221" y="4368261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9612484" y="411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352010" y="422961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1001628" y="434946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9612485" y="379706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9603818" y="3482921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9603819" y="252625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9603818" y="284676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1018554" y="2696488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398933" y="2567103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2341732" y="721852"/>
            <a:ext cx="50489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 at function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9593273" y="153503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922111" y="2593833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1952587" y="1725437"/>
            <a:ext cx="582723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9605924" y="3165202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9110658" y="3787387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9128664" y="349352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9085010" y="279940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9110658" y="2820021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9135042" y="4102197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>
            <a:off x="8680704" y="4414284"/>
            <a:ext cx="904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 flipV="1">
            <a:off x="8825313" y="3153355"/>
            <a:ext cx="760318" cy="5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7661432" y="3550424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8848030" y="3183232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10965876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2719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44521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1707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8419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7737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9231495" y="344691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9184662" y="3121347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9163490" y="377519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9158467" y="407399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9144629" y="248147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9126161" y="252930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320963" y="876136"/>
            <a:ext cx="5681796" cy="3800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363677" y="50527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882529" y="3288432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914400" y="809964"/>
            <a:ext cx="689203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into the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/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9820399" y="276585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687949" y="405980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1236894" y="4228205"/>
            <a:ext cx="422637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9822505" y="244172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9820462" y="2126913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9804372" y="107663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9804371" y="139714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1180330" y="3280808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9820400" y="1727387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682681" y="312628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20E625-2AD8-B334-6084-39E8842C8002}"/>
              </a:ext>
            </a:extLst>
          </p:cNvPr>
          <p:cNvSpPr/>
          <p:nvPr/>
        </p:nvSpPr>
        <p:spPr>
          <a:xfrm>
            <a:off x="9793826" y="8541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9818357" y="308255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9818356" y="3403063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9818356" y="402292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9818357" y="371083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1680196" y="3785188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8173579" y="1062785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8191166" y="3064091"/>
            <a:ext cx="1601371" cy="1525448"/>
            <a:chOff x="7759339" y="2724176"/>
            <a:chExt cx="1601371" cy="152544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391342" y="847844"/>
            <a:ext cx="8597448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  // notice two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calls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sz="16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62470-37D8-3A9F-B9CC-DCAD6CEBBA66}"/>
              </a:ext>
            </a:extLst>
          </p:cNvPr>
          <p:cNvSpPr txBox="1"/>
          <p:nvPr/>
        </p:nvSpPr>
        <p:spPr>
          <a:xfrm>
            <a:off x="2307067" y="2013528"/>
            <a:ext cx="69557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arg1	arg2	arg3	arg4	       arg5		            arg6</a:t>
            </a:r>
          </a:p>
        </p:txBody>
      </p:sp>
    </p:spTree>
    <p:extLst>
      <p:ext uri="{BB962C8B-B14F-4D97-AF65-F5344CB8AC3E}">
        <p14:creationId xmlns:p14="http://schemas.microsoft.com/office/powerpoint/2010/main" val="19131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69669" y="572525"/>
            <a:ext cx="6962085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3043549" y="2604507"/>
            <a:ext cx="448671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52DFD-55E2-C9AA-CB82-73484A73B17F}"/>
              </a:ext>
            </a:extLst>
          </p:cNvPr>
          <p:cNvGrpSpPr/>
          <p:nvPr/>
        </p:nvGrpSpPr>
        <p:grpSpPr>
          <a:xfrm>
            <a:off x="7968708" y="1183613"/>
            <a:ext cx="3881113" cy="3119455"/>
            <a:chOff x="7979166" y="1492918"/>
            <a:chExt cx="3444067" cy="26123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D18639-8CD9-BD1A-9EFD-E2B20170283D}"/>
                </a:ext>
              </a:extLst>
            </p:cNvPr>
            <p:cNvSpPr/>
            <p:nvPr/>
          </p:nvSpPr>
          <p:spPr>
            <a:xfrm>
              <a:off x="9232643" y="3626172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63170-B9B2-A9ED-99A2-9E64B7AE5E34}"/>
                </a:ext>
              </a:extLst>
            </p:cNvPr>
            <p:cNvSpPr txBox="1"/>
            <p:nvPr/>
          </p:nvSpPr>
          <p:spPr>
            <a:xfrm>
              <a:off x="10967659" y="3705199"/>
              <a:ext cx="4555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sp</a:t>
              </a:r>
              <a:endParaRPr lang="en-US" sz="2000" dirty="0"/>
            </a:p>
          </p:txBody>
        </p:sp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6A31966D-8325-FE7E-F645-09B8198BAF75}"/>
                </a:ext>
              </a:extLst>
            </p:cNvPr>
            <p:cNvSpPr/>
            <p:nvPr/>
          </p:nvSpPr>
          <p:spPr>
            <a:xfrm>
              <a:off x="10617277" y="3825050"/>
              <a:ext cx="354731" cy="1296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15A071-E2E5-54C6-FF31-EECEB4ABC235}"/>
                </a:ext>
              </a:extLst>
            </p:cNvPr>
            <p:cNvSpPr/>
            <p:nvPr/>
          </p:nvSpPr>
          <p:spPr>
            <a:xfrm>
              <a:off x="9231062" y="3321220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oarg6</a:t>
              </a:r>
            </a:p>
          </p:txBody>
        </p:sp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9604C9A8-8992-9F57-2D32-34509316FD9D}"/>
                </a:ext>
              </a:extLst>
            </p:cNvPr>
            <p:cNvSpPr/>
            <p:nvPr/>
          </p:nvSpPr>
          <p:spPr>
            <a:xfrm>
              <a:off x="10600962" y="1735794"/>
              <a:ext cx="354731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21155-FDC9-F755-C70C-728FB3718987}"/>
                </a:ext>
              </a:extLst>
            </p:cNvPr>
            <p:cNvSpPr txBox="1"/>
            <p:nvPr/>
          </p:nvSpPr>
          <p:spPr>
            <a:xfrm>
              <a:off x="10897579" y="1612509"/>
              <a:ext cx="397866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fp</a:t>
              </a:r>
              <a:endParaRPr lang="en-US" sz="20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D587D3-1B72-A082-928B-B8276D93E301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327742"/>
              <a:ext cx="4569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4B2A8C-66EE-296F-31DD-610F3D5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3984935"/>
              <a:ext cx="95474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E0C627-C884-9C82-D1B3-D934BBDDE67D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2256984"/>
              <a:ext cx="9011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57B86C-210A-95D6-7B0E-6FE30E2ABC0E}"/>
                </a:ext>
              </a:extLst>
            </p:cNvPr>
            <p:cNvSpPr/>
            <p:nvPr/>
          </p:nvSpPr>
          <p:spPr>
            <a:xfrm rot="16200000">
              <a:off x="7261562" y="2848952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</a:p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28" name="Up-Down Arrow 27">
              <a:extLst>
                <a:ext uri="{FF2B5EF4-FFF2-40B4-BE49-F238E27FC236}">
                  <a16:creationId xmlns:a16="http://schemas.microsoft.com/office/drawing/2014/main" id="{03C7A906-58C5-4CED-DFFB-499317EDC209}"/>
                </a:ext>
              </a:extLst>
            </p:cNvPr>
            <p:cNvSpPr/>
            <p:nvPr/>
          </p:nvSpPr>
          <p:spPr>
            <a:xfrm>
              <a:off x="8471420" y="2283595"/>
              <a:ext cx="109106" cy="171153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3C93C-2873-D440-9E85-57A97EBFF982}"/>
                </a:ext>
              </a:extLst>
            </p:cNvPr>
            <p:cNvSpPr txBox="1"/>
            <p:nvPr/>
          </p:nvSpPr>
          <p:spPr>
            <a:xfrm>
              <a:off x="8755740" y="359502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7859C7-4D60-1F8B-CAD7-CC1AB1AE685E}"/>
                </a:ext>
              </a:extLst>
            </p:cNvPr>
            <p:cNvSpPr txBox="1"/>
            <p:nvPr/>
          </p:nvSpPr>
          <p:spPr>
            <a:xfrm>
              <a:off x="8795946" y="330629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B64CD9-72BD-4C41-66B4-14198E1C80E9}"/>
                </a:ext>
              </a:extLst>
            </p:cNvPr>
            <p:cNvSpPr/>
            <p:nvPr/>
          </p:nvSpPr>
          <p:spPr>
            <a:xfrm>
              <a:off x="9244565" y="1517390"/>
              <a:ext cx="1337615" cy="3604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lr</a:t>
              </a:r>
              <a:r>
                <a:rPr lang="en-US" sz="2400" dirty="0"/>
                <a:t> to caller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AD4D63-BBCD-5F3E-BF32-71AD40C5ACD4}"/>
                </a:ext>
              </a:extLst>
            </p:cNvPr>
            <p:cNvSpPr/>
            <p:nvPr/>
          </p:nvSpPr>
          <p:spPr>
            <a:xfrm>
              <a:off x="9244565" y="1896548"/>
              <a:ext cx="1337615" cy="36043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callers </a:t>
              </a:r>
              <a:r>
                <a:rPr lang="en-US" sz="2400" dirty="0" err="1"/>
                <a:t>fp</a:t>
              </a:r>
              <a:endParaRPr lang="en-US" sz="2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71CFC8-C336-4FFB-F2CA-4065A08D2B30}"/>
                </a:ext>
              </a:extLst>
            </p:cNvPr>
            <p:cNvSpPr/>
            <p:nvPr/>
          </p:nvSpPr>
          <p:spPr>
            <a:xfrm>
              <a:off x="9250307" y="2248128"/>
              <a:ext cx="1337470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</a:t>
              </a:r>
              <a:endParaRPr lang="en-US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999AC0-C523-1AC4-36E8-2873A6C05F9E}"/>
                </a:ext>
              </a:extLst>
            </p:cNvPr>
            <p:cNvSpPr txBox="1"/>
            <p:nvPr/>
          </p:nvSpPr>
          <p:spPr>
            <a:xfrm>
              <a:off x="8795319" y="223566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7CDD9D-5E1B-62FD-9D55-5B3662DB6465}"/>
                </a:ext>
              </a:extLst>
            </p:cNvPr>
            <p:cNvCxnSpPr>
              <a:cxnSpLocks/>
            </p:cNvCxnSpPr>
            <p:nvPr/>
          </p:nvCxnSpPr>
          <p:spPr>
            <a:xfrm>
              <a:off x="8669322" y="2968979"/>
              <a:ext cx="5633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6E8D9-6137-EC44-0198-6FD9F0D53DDB}"/>
                </a:ext>
              </a:extLst>
            </p:cNvPr>
            <p:cNvSpPr/>
            <p:nvPr/>
          </p:nvSpPr>
          <p:spPr>
            <a:xfrm>
              <a:off x="9246424" y="2624110"/>
              <a:ext cx="1337470" cy="360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*(pf)()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7C9394-5F50-2682-087F-9C8AFB298D88}"/>
                </a:ext>
              </a:extLst>
            </p:cNvPr>
            <p:cNvSpPr txBox="1"/>
            <p:nvPr/>
          </p:nvSpPr>
          <p:spPr>
            <a:xfrm>
              <a:off x="8865395" y="187034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5340BF-304B-9A7B-A6CE-B02A5466917C}"/>
                </a:ext>
              </a:extLst>
            </p:cNvPr>
            <p:cNvCxnSpPr>
              <a:cxnSpLocks/>
            </p:cNvCxnSpPr>
            <p:nvPr/>
          </p:nvCxnSpPr>
          <p:spPr>
            <a:xfrm>
              <a:off x="8686986" y="2608564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436501-10D6-B52B-A857-B1C611C4AF45}"/>
                </a:ext>
              </a:extLst>
            </p:cNvPr>
            <p:cNvSpPr/>
            <p:nvPr/>
          </p:nvSpPr>
          <p:spPr>
            <a:xfrm>
              <a:off x="9232643" y="2992417"/>
              <a:ext cx="1375959" cy="3353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frame pad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4A966A-4716-07B6-CCEA-42A9FC197571}"/>
                </a:ext>
              </a:extLst>
            </p:cNvPr>
            <p:cNvSpPr txBox="1"/>
            <p:nvPr/>
          </p:nvSpPr>
          <p:spPr>
            <a:xfrm>
              <a:off x="8828169" y="295096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AAFF63F-AE19-E062-99AC-9A9438993A7A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620508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CBBB13-57D9-C2A8-E033-06B9C76BBFD4}"/>
                </a:ext>
              </a:extLst>
            </p:cNvPr>
            <p:cNvSpPr txBox="1"/>
            <p:nvPr/>
          </p:nvSpPr>
          <p:spPr>
            <a:xfrm>
              <a:off x="8823433" y="259972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80A671-99D5-DCBE-1C9F-964D74F66C8F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189577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CE6223-A2B1-4ABD-5D0E-E9EE027456B8}"/>
                </a:ext>
              </a:extLst>
            </p:cNvPr>
            <p:cNvSpPr txBox="1"/>
            <p:nvPr/>
          </p:nvSpPr>
          <p:spPr>
            <a:xfrm>
              <a:off x="8853160" y="149291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E066C7-C8DB-4A42-0249-E7E6A4B00234}"/>
                </a:ext>
              </a:extLst>
            </p:cNvPr>
            <p:cNvCxnSpPr>
              <a:cxnSpLocks/>
            </p:cNvCxnSpPr>
            <p:nvPr/>
          </p:nvCxnSpPr>
          <p:spPr>
            <a:xfrm>
              <a:off x="8722141" y="151834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319691" y="808515"/>
            <a:ext cx="16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554268" y="4851728"/>
          <a:ext cx="11083464" cy="19202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82792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34902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00730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740064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679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3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91149" y="918052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648805" y="26621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390422" y="272327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6040040" y="284312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647224" y="235723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6017124" y="771812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6313741" y="648527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4150538" y="2363760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3952564" y="3000374"/>
            <a:ext cx="7376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3887909" y="1293002"/>
            <a:ext cx="8023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2764431" y="1828208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3945132" y="1301859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4171902" y="263104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4212108" y="234231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660727" y="553408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660727" y="932566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666469" y="1284146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4211481" y="1271679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4085484" y="2004997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662586" y="1660128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4281557" y="90636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4103148" y="1644582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648805" y="2028435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4244331" y="198698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4150538" y="265652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4239595" y="163574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4150538" y="93178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4269322" y="52893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4138303" y="55435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488441" y="5222257"/>
          <a:ext cx="8729450" cy="153948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934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9284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0665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548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1657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1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1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733CE6-25B4-93B7-48AA-3C8EA0785918}"/>
              </a:ext>
            </a:extLst>
          </p:cNvPr>
          <p:cNvSpPr/>
          <p:nvPr/>
        </p:nvSpPr>
        <p:spPr bwMode="auto">
          <a:xfrm>
            <a:off x="6818744" y="-20676"/>
            <a:ext cx="5286159" cy="54948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on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-OARG6  // address of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6: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address of 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-OARG5  // address of OARG5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5: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sum() address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E93E9D-D83A-5BBE-821F-568454198C46}"/>
              </a:ext>
            </a:extLst>
          </p:cNvPr>
          <p:cNvSpPr/>
          <p:nvPr/>
        </p:nvSpPr>
        <p:spPr bwMode="auto">
          <a:xfrm>
            <a:off x="122022" y="3089401"/>
            <a:ext cx="4078021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</p:spTree>
    <p:extLst>
      <p:ext uri="{BB962C8B-B14F-4D97-AF65-F5344CB8AC3E}">
        <p14:creationId xmlns:p14="http://schemas.microsoft.com/office/powerpoint/2010/main" val="20194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116302" y="780845"/>
            <a:ext cx="641393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4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F3753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see next slide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212150" y="315389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383002" y="2674112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56268" y="2874806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1041411" y="6197074"/>
            <a:ext cx="557075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C257D-4B13-8975-30CA-FBC9C6111E1A}"/>
              </a:ext>
            </a:extLst>
          </p:cNvPr>
          <p:cNvGrpSpPr/>
          <p:nvPr/>
        </p:nvGrpSpPr>
        <p:grpSpPr>
          <a:xfrm>
            <a:off x="4377179" y="1565295"/>
            <a:ext cx="2967617" cy="1707780"/>
            <a:chOff x="4241282" y="1249873"/>
            <a:chExt cx="2967617" cy="17077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8D3CCE-C969-3140-051B-9985371FC8BA}"/>
                </a:ext>
              </a:extLst>
            </p:cNvPr>
            <p:cNvSpPr txBox="1"/>
            <p:nvPr/>
          </p:nvSpPr>
          <p:spPr>
            <a:xfrm>
              <a:off x="5108636" y="1249873"/>
              <a:ext cx="2100263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need to save r1 as we are calling a function - </a:t>
              </a:r>
              <a:r>
                <a:rPr lang="en-US" dirty="0" err="1">
                  <a:solidFill>
                    <a:schemeClr val="accent1"/>
                  </a:solidFill>
                </a:rPr>
                <a:t>fprintf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F53D70B-9519-78A6-DCD9-35CF00BA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282" y="2173203"/>
              <a:ext cx="927564" cy="784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07999" y="1923518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" y="75027"/>
            <a:ext cx="6376111" cy="422260"/>
          </a:xfrm>
        </p:spPr>
        <p:txBody>
          <a:bodyPr/>
          <a:lstStyle/>
          <a:p>
            <a:r>
              <a:rPr lang="en-US" sz="2000" dirty="0"/>
              <a:t>Example: Passing Stack </a:t>
            </a:r>
            <a:r>
              <a:rPr lang="en-US" sz="2000" dirty="0" err="1"/>
              <a:t>Args</a:t>
            </a:r>
            <a:r>
              <a:rPr lang="en-US" sz="2000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0" y="672622"/>
            <a:ext cx="6376111" cy="142517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2428051" y="424359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4136676" y="509746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3786294" y="5217318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2426470" y="393863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3800719" y="4803880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4097336" y="4680595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1951148" y="421244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1991354" y="392371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2439973" y="2134809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2439973" y="2513967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2445715" y="2865547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2441832" y="3241529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2428051" y="3609836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1929784" y="4237927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609254" y="4581775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1906165" y="454678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2447837" y="456230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2447837" y="494145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/>
        </p:nvGraphicFramePr>
        <p:xfrm>
          <a:off x="284586" y="5577115"/>
          <a:ext cx="11325524" cy="118481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6602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739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629381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4071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096000" y="215741"/>
            <a:ext cx="6096000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 value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C6344-6DCD-31D6-0236-E8AD7798ED6E}"/>
              </a:ext>
            </a:extLst>
          </p:cNvPr>
          <p:cNvSpPr txBox="1"/>
          <p:nvPr/>
        </p:nvSpPr>
        <p:spPr>
          <a:xfrm>
            <a:off x="588899" y="3078789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20DDBA7-671C-FAEC-1557-68561ED2F75B}"/>
              </a:ext>
            </a:extLst>
          </p:cNvPr>
          <p:cNvSpPr/>
          <p:nvPr/>
        </p:nvSpPr>
        <p:spPr>
          <a:xfrm>
            <a:off x="1503944" y="2196173"/>
            <a:ext cx="478132" cy="23811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6F7DE6-43F6-8441-5D2A-E8C5EB8741D8}"/>
              </a:ext>
            </a:extLst>
          </p:cNvPr>
          <p:cNvSpPr/>
          <p:nvPr/>
        </p:nvSpPr>
        <p:spPr>
          <a:xfrm>
            <a:off x="1484916" y="4571776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ABC4A-A99E-81FA-D1EC-08834B700A17}"/>
              </a:ext>
            </a:extLst>
          </p:cNvPr>
          <p:cNvSpPr txBox="1"/>
          <p:nvPr/>
        </p:nvSpPr>
        <p:spPr>
          <a:xfrm>
            <a:off x="642518" y="492613"/>
            <a:ext cx="52581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arg1       arg2     arg3	    arg4	       arg5		  arg6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1A224-3E89-9D68-5130-92A0D0536D84}"/>
              </a:ext>
            </a:extLst>
          </p:cNvPr>
          <p:cNvSpPr txBox="1"/>
          <p:nvPr/>
        </p:nvSpPr>
        <p:spPr>
          <a:xfrm>
            <a:off x="1253102" y="1666654"/>
            <a:ext cx="3326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short circuit: make this call first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98ACEE95-A457-5FAE-F2E6-428F42AB46F7}"/>
              </a:ext>
            </a:extLst>
          </p:cNvPr>
          <p:cNvSpPr/>
          <p:nvPr/>
        </p:nvSpPr>
        <p:spPr>
          <a:xfrm>
            <a:off x="1248173" y="1478276"/>
            <a:ext cx="153113" cy="17719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2489" y="1146730"/>
            <a:ext cx="6973384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7186197" y="59246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7184220" y="55717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7184220" y="519582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7184220" y="484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309897" y="312366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560179" y="4893652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470954" y="469676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843665" y="530970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572648" y="4863251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843665" y="389746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855627" y="434579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843665" y="480002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566667" y="4588321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509811" y="4290657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571603" y="3975665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612486" y="3271992"/>
            <a:ext cx="524503" cy="30469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7656343" y="651524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7186196" y="448530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7184220" y="412844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7184220" y="375464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201563" y="34233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584126" y="3602625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579775" y="2847737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553041" y="3048431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470954" y="4411612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469909" y="4118785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469909" y="3837933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491942" y="354311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08DFD8-8EEC-B387-8778-4B81C4A2AC48}"/>
              </a:ext>
            </a:extLst>
          </p:cNvPr>
          <p:cNvGrpSpPr/>
          <p:nvPr/>
        </p:nvGrpSpPr>
        <p:grpSpPr>
          <a:xfrm>
            <a:off x="2767827" y="3984502"/>
            <a:ext cx="2772198" cy="1580357"/>
            <a:chOff x="2599902" y="5053156"/>
            <a:chExt cx="2772198" cy="15803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096E-1A8A-85AA-60CA-ECF86539150A}"/>
                </a:ext>
              </a:extLst>
            </p:cNvPr>
            <p:cNvSpPr txBox="1"/>
            <p:nvPr/>
          </p:nvSpPr>
          <p:spPr>
            <a:xfrm>
              <a:off x="3493289" y="5710183"/>
              <a:ext cx="1878811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different increment sizes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856EEB-B9BC-6A77-29DD-6B6DC2EC26FD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2599902" y="5053156"/>
              <a:ext cx="893387" cy="1118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218636" y="2293355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39351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8619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caller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callers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73466</TotalTime>
  <Words>7348</Words>
  <Application>Microsoft Macintosh PowerPoint</Application>
  <PresentationFormat>Widescreen</PresentationFormat>
  <Paragraphs>1474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Regular</vt:lpstr>
      <vt:lpstr>Consolas</vt:lpstr>
      <vt:lpstr>Courier New</vt:lpstr>
      <vt:lpstr>Menlo</vt:lpstr>
      <vt:lpstr>Theme1</vt:lpstr>
      <vt:lpstr>PowerPoint Presentation</vt:lpstr>
      <vt:lpstr>PowerPoint Presentation</vt:lpstr>
      <vt:lpstr>Accessing Pointers (argv) in ARM assembly</vt:lpstr>
      <vt:lpstr>Accessing Pointers (argv) in ARM assembly</vt:lpstr>
      <vt:lpstr>Allocating Space For Locals on the Stack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Working with Pointers on the stack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Passing More Than Four Arguments – At the point of Call</vt:lpstr>
      <vt:lpstr>Determining Size of the Passed Parameter Area on The Stack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3115</cp:revision>
  <cp:lastPrinted>2022-11-10T18:36:43Z</cp:lastPrinted>
  <dcterms:created xsi:type="dcterms:W3CDTF">2018-10-05T16:35:28Z</dcterms:created>
  <dcterms:modified xsi:type="dcterms:W3CDTF">2024-05-30T19:12:21Z</dcterms:modified>
  <cp:category/>
</cp:coreProperties>
</file>