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0"/>
  </p:notesMasterIdLst>
  <p:handoutMasterIdLst>
    <p:handoutMasterId r:id="rId61"/>
  </p:handoutMasterIdLst>
  <p:sldIdLst>
    <p:sldId id="2727" r:id="rId2"/>
    <p:sldId id="3091" r:id="rId3"/>
    <p:sldId id="1858" r:id="rId4"/>
    <p:sldId id="2822" r:id="rId5"/>
    <p:sldId id="2823" r:id="rId6"/>
    <p:sldId id="2439" r:id="rId7"/>
    <p:sldId id="2735" r:id="rId8"/>
    <p:sldId id="2548" r:id="rId9"/>
    <p:sldId id="2717" r:id="rId10"/>
    <p:sldId id="3039" r:id="rId11"/>
    <p:sldId id="2672" r:id="rId12"/>
    <p:sldId id="2633" r:id="rId13"/>
    <p:sldId id="3092" r:id="rId14"/>
    <p:sldId id="3093" r:id="rId15"/>
    <p:sldId id="2425" r:id="rId16"/>
    <p:sldId id="2813" r:id="rId17"/>
    <p:sldId id="2742" r:id="rId18"/>
    <p:sldId id="2534" r:id="rId19"/>
    <p:sldId id="2415" r:id="rId20"/>
    <p:sldId id="2702" r:id="rId21"/>
    <p:sldId id="2625" r:id="rId22"/>
    <p:sldId id="3046" r:id="rId23"/>
    <p:sldId id="2407" r:id="rId24"/>
    <p:sldId id="3051" r:id="rId25"/>
    <p:sldId id="2831" r:id="rId26"/>
    <p:sldId id="2838" r:id="rId27"/>
    <p:sldId id="2421" r:id="rId28"/>
    <p:sldId id="2814" r:id="rId29"/>
    <p:sldId id="2703" r:id="rId30"/>
    <p:sldId id="3084" r:id="rId31"/>
    <p:sldId id="2739" r:id="rId32"/>
    <p:sldId id="3086" r:id="rId33"/>
    <p:sldId id="3087" r:id="rId34"/>
    <p:sldId id="3088" r:id="rId35"/>
    <p:sldId id="3089" r:id="rId36"/>
    <p:sldId id="3090" r:id="rId37"/>
    <p:sldId id="2436" r:id="rId38"/>
    <p:sldId id="2437" r:id="rId39"/>
    <p:sldId id="2541" r:id="rId40"/>
    <p:sldId id="2451" r:id="rId41"/>
    <p:sldId id="2559" r:id="rId42"/>
    <p:sldId id="1841" r:id="rId43"/>
    <p:sldId id="1901" r:id="rId44"/>
    <p:sldId id="3085" r:id="rId45"/>
    <p:sldId id="1904" r:id="rId46"/>
    <p:sldId id="1929" r:id="rId47"/>
    <p:sldId id="2839" r:id="rId48"/>
    <p:sldId id="1930" r:id="rId49"/>
    <p:sldId id="2753" r:id="rId50"/>
    <p:sldId id="1903" r:id="rId51"/>
    <p:sldId id="3037" r:id="rId52"/>
    <p:sldId id="2623" r:id="rId53"/>
    <p:sldId id="2645" r:id="rId54"/>
    <p:sldId id="2764" r:id="rId55"/>
    <p:sldId id="2630" r:id="rId56"/>
    <p:sldId id="2615" r:id="rId57"/>
    <p:sldId id="2748" r:id="rId58"/>
    <p:sldId id="304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46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9781-7F63-3715-D583-E6B77E337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- 7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2.07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 (add *)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"pass a pointer to x"</a:t>
            </a:r>
            <a:endParaRPr lang="en-US" sz="2000" dirty="0"/>
          </a:p>
          <a:p>
            <a:r>
              <a:rPr lang="en-US" sz="2000" dirty="0"/>
              <a:t>C is still using "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6" y="5611933"/>
            <a:ext cx="3732823" cy="827122"/>
            <a:chOff x="211614" y="1544503"/>
            <a:chExt cx="3732823" cy="827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4" y="1971515"/>
              <a:ext cx="3732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4728084" y="1271355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[]);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49382" y="4078298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183448" y="2993665"/>
            <a:ext cx="5498339" cy="2499317"/>
            <a:chOff x="6111385" y="2761418"/>
            <a:chExt cx="5498339" cy="24993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97658" y="4060406"/>
              <a:ext cx="4212066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 on pi-cluster and 8 on ieng6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6037" y="27614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111385" y="4522893"/>
              <a:ext cx="1286273" cy="137678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08E6A-E86E-0BBF-7E3B-A478980981DF}"/>
              </a:ext>
            </a:extLst>
          </p:cNvPr>
          <p:cNvGrpSpPr/>
          <p:nvPr/>
        </p:nvGrpSpPr>
        <p:grpSpPr>
          <a:xfrm>
            <a:off x="652030" y="1997428"/>
            <a:ext cx="2490373" cy="2080870"/>
            <a:chOff x="7416800" y="3623526"/>
            <a:chExt cx="2490373" cy="2080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218C3-9596-9777-33B3-9B462B15B881}"/>
                </a:ext>
              </a:extLst>
            </p:cNvPr>
            <p:cNvSpPr txBox="1"/>
            <p:nvPr/>
          </p:nvSpPr>
          <p:spPr>
            <a:xfrm>
              <a:off x="7416800" y="3623526"/>
              <a:ext cx="2490373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6A3220-7B72-FB3B-740A-7573F5DCF1BE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824346"/>
              <a:ext cx="886363" cy="880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4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45089" y="1405187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728377" y="3726385"/>
            <a:ext cx="5013197" cy="2585323"/>
            <a:chOff x="2984915" y="7263425"/>
            <a:chExt cx="5013197" cy="2585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2984915" y="7263425"/>
              <a:ext cx="4288449" cy="25853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364" y="8573095"/>
              <a:ext cx="724748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42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E9469-4312-670F-9553-C5D59BF5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3040"/>
            <a:ext cx="6471920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18929" y="116455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	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1" y="0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20682" y="3965659"/>
            <a:ext cx="4872634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574258" y="4153587"/>
            <a:ext cx="569013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294708" y="92348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22743" y="160950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25780" y="126796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06420" y="126796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01322" y="93151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05545" y="162385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67012" y="362710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45405" y="362189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67012" y="31653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45405" y="31601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21652" y="915971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395769" y="60309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292278" y="545149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385642" y="197321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40869" y="1865185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62486" y="146023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62486" y="1108910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7519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4141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3018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18962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07738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496514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885290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7406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55323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3453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2267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03927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88314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17523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596736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41750" y="2999677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382219" y="452537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66929" y="1802063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660035"/>
            <a:ext cx="10871200" cy="58038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5" y="2080022"/>
            <a:ext cx="5710715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550238"/>
            <a:ext cx="6568082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020454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(*name)(arg1,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592931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306101" y="4702825"/>
            <a:ext cx="6887117" cy="200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f,a,len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(*f)() to each array element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(*f)(int),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*a,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(int *p = a; p &lt;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*p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f(*p);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add1(int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320949" y="644519"/>
            <a:ext cx="6150275" cy="3912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{4, 8, 15, 16, 23, 42};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(array)/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(array[0]);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EXIT_SUCCESS;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351763" y="5476213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4 8 15 16 23 42 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5 9 16 17 24 43 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602716"/>
            <a:ext cx="5012076" cy="1827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*p = a; p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”, *p);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9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1400486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sentinel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  <a:r>
              <a:rPr lang="en-US" sz="2200" dirty="0">
                <a:solidFill>
                  <a:srgbClr val="0070C0"/>
                </a:solidFill>
              </a:rPr>
              <a:t>(but only </a:t>
            </a:r>
            <a:r>
              <a:rPr lang="en-US" sz="2200" i="1" dirty="0">
                <a:solidFill>
                  <a:schemeClr val="accent3"/>
                </a:solidFill>
              </a:rPr>
              <a:t>cat</a:t>
            </a:r>
            <a:r>
              <a:rPr lang="en-US" sz="2200" dirty="0">
                <a:solidFill>
                  <a:srgbClr val="0070C0"/>
                </a:solidFill>
              </a:rPr>
              <a:t> is seen as the string)</a:t>
            </a:r>
            <a:endParaRPr lang="en-US" sz="2200" u="sng" dirty="0">
              <a:solidFill>
                <a:srgbClr val="0070C0"/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51897</TotalTime>
  <Words>9496</Words>
  <Application>Microsoft Macintosh PowerPoint</Application>
  <PresentationFormat>Widescreen</PresentationFormat>
  <Paragraphs>1701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2512</cp:revision>
  <cp:lastPrinted>2024-04-23T16:13:02Z</cp:lastPrinted>
  <dcterms:created xsi:type="dcterms:W3CDTF">2018-10-05T16:35:28Z</dcterms:created>
  <dcterms:modified xsi:type="dcterms:W3CDTF">2024-04-23T16:34:12Z</dcterms:modified>
  <cp:category/>
</cp:coreProperties>
</file>