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3013" r:id="rId2"/>
    <p:sldId id="3107" r:id="rId3"/>
    <p:sldId id="2529" r:id="rId4"/>
    <p:sldId id="2972" r:id="rId5"/>
    <p:sldId id="3041" r:id="rId6"/>
    <p:sldId id="3042" r:id="rId7"/>
    <p:sldId id="2158" r:id="rId8"/>
    <p:sldId id="447" r:id="rId9"/>
    <p:sldId id="3094" r:id="rId10"/>
    <p:sldId id="3098" r:id="rId11"/>
    <p:sldId id="3054" r:id="rId12"/>
    <p:sldId id="3103" r:id="rId13"/>
    <p:sldId id="3102" r:id="rId14"/>
    <p:sldId id="3079" r:id="rId15"/>
    <p:sldId id="3087" r:id="rId16"/>
    <p:sldId id="3099" r:id="rId17"/>
    <p:sldId id="3088" r:id="rId18"/>
    <p:sldId id="3089" r:id="rId19"/>
    <p:sldId id="3100" r:id="rId20"/>
    <p:sldId id="3095" r:id="rId21"/>
    <p:sldId id="3047" r:id="rId22"/>
    <p:sldId id="3049" r:id="rId23"/>
    <p:sldId id="2599" r:id="rId24"/>
    <p:sldId id="2834" r:id="rId25"/>
    <p:sldId id="2611" r:id="rId26"/>
    <p:sldId id="3045" r:id="rId27"/>
    <p:sldId id="3096" r:id="rId28"/>
    <p:sldId id="3067" r:id="rId29"/>
    <p:sldId id="2824" r:id="rId30"/>
    <p:sldId id="2863" r:id="rId31"/>
    <p:sldId id="3068" r:id="rId32"/>
    <p:sldId id="3081" r:id="rId33"/>
    <p:sldId id="3069" r:id="rId34"/>
    <p:sldId id="3091" r:id="rId35"/>
    <p:sldId id="3078" r:id="rId36"/>
    <p:sldId id="3070" r:id="rId37"/>
    <p:sldId id="3108" r:id="rId38"/>
    <p:sldId id="3083" r:id="rId39"/>
    <p:sldId id="3092" r:id="rId40"/>
    <p:sldId id="3093" r:id="rId41"/>
    <p:sldId id="3033" r:id="rId42"/>
    <p:sldId id="2559" r:id="rId43"/>
    <p:sldId id="3085" r:id="rId44"/>
    <p:sldId id="3109" r:id="rId45"/>
    <p:sldId id="3106" r:id="rId46"/>
    <p:sldId id="3105" r:id="rId47"/>
    <p:sldId id="3090" r:id="rId48"/>
    <p:sldId id="2840" r:id="rId49"/>
    <p:sldId id="308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6240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2.02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- 17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791-8F38-A0A6-79B7-8B38269F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53140"/>
            <a:ext cx="557146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90706" y="86530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8255845" y="298869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9613216" y="24521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10121050" y="2224732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680" y="2719828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8231734" y="2163119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9648162" y="21541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9557729" y="21631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875758" y="1420984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3374643" y="4396469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3095680" y="4396469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70546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0FF35-B2EF-06B3-C988-26CF712BD3A8}"/>
              </a:ext>
            </a:extLst>
          </p:cNvPr>
          <p:cNvSpPr txBox="1"/>
          <p:nvPr/>
        </p:nvSpPr>
        <p:spPr>
          <a:xfrm>
            <a:off x="3675342" y="3595024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68DE469-A455-682A-5888-65F5CB6F5A87}"/>
              </a:ext>
            </a:extLst>
          </p:cNvPr>
          <p:cNvSpPr/>
          <p:nvPr/>
        </p:nvSpPr>
        <p:spPr>
          <a:xfrm rot="10800000">
            <a:off x="3396379" y="359502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73255</TotalTime>
  <Words>10957</Words>
  <Application>Microsoft Macintosh PowerPoint</Application>
  <PresentationFormat>Widescreen</PresentationFormat>
  <Paragraphs>2125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PowerPoint Presentation</vt:lpstr>
      <vt:lpstr>Function Calls</vt:lpstr>
      <vt:lpstr>Function Call Return</vt:lpstr>
      <vt:lpstr>push: Multiple Register Save to the stack</vt:lpstr>
      <vt:lpstr>pop: Multiple Register Restore from the stack</vt:lpstr>
      <vt:lpstr>Registers: Rules For Use</vt:lpstr>
      <vt:lpstr>Return Value and Passing Parameters to Functions (Four parameters or less)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3095</cp:revision>
  <cp:lastPrinted>2022-11-10T18:36:43Z</cp:lastPrinted>
  <dcterms:created xsi:type="dcterms:W3CDTF">2018-10-05T16:35:28Z</dcterms:created>
  <dcterms:modified xsi:type="dcterms:W3CDTF">2024-05-27T22:34:28Z</dcterms:modified>
  <cp:category/>
</cp:coreProperties>
</file>