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9"/>
  </p:notesMasterIdLst>
  <p:handoutMasterIdLst>
    <p:handoutMasterId r:id="rId50"/>
  </p:handoutMasterIdLst>
  <p:sldIdLst>
    <p:sldId id="2727" r:id="rId2"/>
    <p:sldId id="3091" r:id="rId3"/>
    <p:sldId id="2558" r:id="rId4"/>
    <p:sldId id="2559" r:id="rId5"/>
    <p:sldId id="1841" r:id="rId6"/>
    <p:sldId id="3042" r:id="rId7"/>
    <p:sldId id="3048" r:id="rId8"/>
    <p:sldId id="3043" r:id="rId9"/>
    <p:sldId id="1902" r:id="rId10"/>
    <p:sldId id="3066" r:id="rId11"/>
    <p:sldId id="3046" r:id="rId12"/>
    <p:sldId id="3047" r:id="rId13"/>
    <p:sldId id="3044" r:id="rId14"/>
    <p:sldId id="3045" r:id="rId15"/>
    <p:sldId id="3049" r:id="rId16"/>
    <p:sldId id="3050" r:id="rId17"/>
    <p:sldId id="3051" r:id="rId18"/>
    <p:sldId id="3052" r:id="rId19"/>
    <p:sldId id="3053" r:id="rId20"/>
    <p:sldId id="3054" r:id="rId21"/>
    <p:sldId id="3055" r:id="rId22"/>
    <p:sldId id="3056" r:id="rId23"/>
    <p:sldId id="3057" r:id="rId24"/>
    <p:sldId id="3058" r:id="rId25"/>
    <p:sldId id="3059" r:id="rId26"/>
    <p:sldId id="3060" r:id="rId27"/>
    <p:sldId id="3061" r:id="rId28"/>
    <p:sldId id="3062" r:id="rId29"/>
    <p:sldId id="3063" r:id="rId30"/>
    <p:sldId id="3064" r:id="rId31"/>
    <p:sldId id="3065" r:id="rId32"/>
    <p:sldId id="2765" r:id="rId33"/>
    <p:sldId id="2766" r:id="rId34"/>
    <p:sldId id="2492" r:id="rId35"/>
    <p:sldId id="2767" r:id="rId36"/>
    <p:sldId id="2771" r:id="rId37"/>
    <p:sldId id="2777" r:id="rId38"/>
    <p:sldId id="2769" r:id="rId39"/>
    <p:sldId id="2776" r:id="rId40"/>
    <p:sldId id="2524" r:id="rId41"/>
    <p:sldId id="2772" r:id="rId42"/>
    <p:sldId id="2606" r:id="rId43"/>
    <p:sldId id="2610" r:id="rId44"/>
    <p:sldId id="2611" r:id="rId45"/>
    <p:sldId id="2773" r:id="rId46"/>
    <p:sldId id="2774" r:id="rId47"/>
    <p:sldId id="277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08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4/29/24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590B191-2188-A174-D0A0-A643B9F049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2.15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11A018-8D4C-9BDB-1379-58F94D245A3B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806222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Continuing to write to memory after you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sz="1800" dirty="0"/>
              <a:t>is likely to corrupt the heap or return changed values</a:t>
            </a:r>
          </a:p>
          <a:p>
            <a:pPr lvl="1"/>
            <a:r>
              <a:rPr lang="en-US" sz="1800" dirty="0"/>
              <a:t>Later calls to heap routines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/>
              <a:t>may fail or seg fault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r>
              <a:rPr lang="en-US" sz="1800" b="1" dirty="0"/>
              <a:t>Double Free: </a:t>
            </a:r>
            <a:r>
              <a:rPr lang="en-US" sz="1800" dirty="0"/>
              <a:t>Freeing allocated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17409" y="1864971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2102420" y="4561604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523059"/>
            <a:ext cx="11698014" cy="3924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B89B4-4864-700B-1C2B-5320075C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20" y="177800"/>
            <a:ext cx="62788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Some claim typedefs</a:t>
            </a:r>
            <a:r>
              <a:rPr lang="en-US" sz="2200" dirty="0"/>
              <a:t> are easier to understand than tagged struct variables, others not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0336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Assigning Structs in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941368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(copy) each member value of a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Performance Caution: </a:t>
            </a:r>
            <a:r>
              <a:rPr lang="en-US" i="1" dirty="0">
                <a:solidFill>
                  <a:srgbClr val="C00000"/>
                </a:solidFill>
              </a:rPr>
              <a:t>this copies the contents of each struct member during execution</a:t>
            </a:r>
          </a:p>
          <a:p>
            <a:r>
              <a:rPr lang="en-US" dirty="0"/>
              <a:t>Individual members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7" y="22117"/>
            <a:ext cx="11568305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Assignment is a </a:t>
            </a:r>
            <a:r>
              <a:rPr lang="en-US" dirty="0">
                <a:solidFill>
                  <a:srgbClr val="FF0000"/>
                </a:solidFill>
              </a:rPr>
              <a:t>Shallow Copy </a:t>
            </a:r>
            <a:r>
              <a:rPr lang="en-US" dirty="0"/>
              <a:t>of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623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first allocate space to be pointed at by member pointers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 then copy what they point 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&amp;car1;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1763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43457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2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9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97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399075" y="2581415"/>
            <a:ext cx="5526430" cy="23261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 // pointer to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775115"/>
              </p:ext>
            </p:ext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58192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548640"/>
            <a:ext cx="11466802" cy="339273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70205"/>
            <a:ext cx="9624529" cy="516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sz="1800" dirty="0"/>
              <a:t>With the same address that you obtained with malloc() (or other allocators)</a:t>
            </a:r>
          </a:p>
          <a:p>
            <a:pPr lvl="1"/>
            <a:r>
              <a:rPr lang="en-US" sz="1800" dirty="0"/>
              <a:t>It is NOT an error to pass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sz="1800" dirty="0"/>
              <a:t>a pointer to NULL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Freeing unallocated memory: </a:t>
            </a:r>
            <a:r>
              <a:rPr lang="en-US" sz="1800" dirty="0"/>
              <a:t>Only call free() to free memory address that you obtain from one of the allocators (malloc(), </a:t>
            </a:r>
            <a:r>
              <a:rPr lang="en-US" sz="1800" dirty="0" err="1"/>
              <a:t>calloc</a:t>
            </a:r>
            <a:r>
              <a:rPr lang="en-US" sz="1800" dirty="0"/>
              <a:t>(), etc.)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867034" y="2061558"/>
            <a:ext cx="8240246" cy="16785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	// not ok not address allocated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867034" y="4583948"/>
            <a:ext cx="824024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not memory on the heap */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52396</TotalTime>
  <Words>6701</Words>
  <Application>Microsoft Macintosh PowerPoint</Application>
  <PresentationFormat>Widescreen</PresentationFormat>
  <Paragraphs>1307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Assigning Structs in an expression</vt:lpstr>
      <vt:lpstr>Caution: Assignment is a Shallow Copy of struct members</vt:lpstr>
      <vt:lpstr>Deep Copies of Structs</vt:lpstr>
      <vt:lpstr>Struct: Copy and Member Pointers --- "Deep Copy"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2551</cp:revision>
  <cp:lastPrinted>2024-04-25T17:23:28Z</cp:lastPrinted>
  <dcterms:created xsi:type="dcterms:W3CDTF">2018-10-05T16:35:28Z</dcterms:created>
  <dcterms:modified xsi:type="dcterms:W3CDTF">2024-04-30T04:11:57Z</dcterms:modified>
  <cp:category/>
</cp:coreProperties>
</file>