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2"/>
  </p:notesMasterIdLst>
  <p:handoutMasterIdLst>
    <p:handoutMasterId r:id="rId23"/>
  </p:handoutMasterIdLst>
  <p:sldIdLst>
    <p:sldId id="3013" r:id="rId2"/>
    <p:sldId id="3107" r:id="rId3"/>
    <p:sldId id="3040" r:id="rId4"/>
    <p:sldId id="3096" r:id="rId5"/>
    <p:sldId id="3121" r:id="rId6"/>
    <p:sldId id="2863" r:id="rId7"/>
    <p:sldId id="3068" r:id="rId8"/>
    <p:sldId id="3069" r:id="rId9"/>
    <p:sldId id="3091" r:id="rId10"/>
    <p:sldId id="3122" r:id="rId11"/>
    <p:sldId id="3092" r:id="rId12"/>
    <p:sldId id="3093" r:id="rId13"/>
    <p:sldId id="3114" r:id="rId14"/>
    <p:sldId id="3033" r:id="rId15"/>
    <p:sldId id="2559" r:id="rId16"/>
    <p:sldId id="3085" r:id="rId17"/>
    <p:sldId id="3119" r:id="rId18"/>
    <p:sldId id="3115" r:id="rId19"/>
    <p:sldId id="3124" r:id="rId20"/>
    <p:sldId id="31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7"/>
    <p:restoredTop sz="96240"/>
  </p:normalViewPr>
  <p:slideViewPr>
    <p:cSldViewPr snapToGrid="0" snapToObjects="1">
      <p:cViewPr varScale="1">
        <p:scale>
          <a:sx n="120" d="100"/>
          <a:sy n="120" d="100"/>
        </p:scale>
        <p:origin x="53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6/4/24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2.18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9261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– 19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PA8 Review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7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3872A-6A01-DC4B-29B4-6576C8D6DCA1}"/>
              </a:ext>
            </a:extLst>
          </p:cNvPr>
          <p:cNvSpPr txBox="1"/>
          <p:nvPr/>
        </p:nvSpPr>
        <p:spPr>
          <a:xfrm>
            <a:off x="5563238" y="5302787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0F2A5B4-60C0-5543-5373-2186899CA973}"/>
              </a:ext>
            </a:extLst>
          </p:cNvPr>
          <p:cNvSpPr/>
          <p:nvPr/>
        </p:nvSpPr>
        <p:spPr>
          <a:xfrm rot="10800000">
            <a:off x="5240948" y="5385914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BF1C0F-C214-8B94-0C9B-A854CB852572}"/>
              </a:ext>
            </a:extLst>
          </p:cNvPr>
          <p:cNvSpPr/>
          <p:nvPr/>
        </p:nvSpPr>
        <p:spPr bwMode="auto">
          <a:xfrm>
            <a:off x="6826388" y="142261"/>
            <a:ext cx="5286159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[fp,-OARG6]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[fp,-OARG5] 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94525" y="2929028"/>
            <a:ext cx="3675861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// other stuff not shown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8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9EB87-7A66-A0CB-0203-DB1F7B6A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80" y="526657"/>
            <a:ext cx="5445265" cy="544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13186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20185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292257" y="77135"/>
            <a:ext cx="6818967" cy="2107715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unsigned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sz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(void)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EBF4A-F2F1-AB4F-B86C-6F358D5F4602}"/>
              </a:ext>
            </a:extLst>
          </p:cNvPr>
          <p:cNvSpPr txBox="1"/>
          <p:nvPr/>
        </p:nvSpPr>
        <p:spPr>
          <a:xfrm>
            <a:off x="254525" y="581269"/>
            <a:ext cx="503773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element size of 1 with a char buffer is byte I/O</a:t>
            </a:r>
          </a:p>
          <a:p>
            <a:r>
              <a:rPr lang="en-US" dirty="0">
                <a:solidFill>
                  <a:srgbClr val="0070C0"/>
                </a:solidFill>
              </a:rPr>
              <a:t>Capture bytes read so you know how many bytes to write</a:t>
            </a:r>
          </a:p>
        </p:txBody>
      </p: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/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2716" y="4803541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FD7F28-857F-8739-F8CC-7C619E6DE43F}"/>
              </a:ext>
            </a:extLst>
          </p:cNvPr>
          <p:cNvSpPr/>
          <p:nvPr/>
        </p:nvSpPr>
        <p:spPr bwMode="auto">
          <a:xfrm>
            <a:off x="7678059" y="2246266"/>
            <a:ext cx="4136313" cy="453459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copy: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r0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r1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r2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sz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r7, r3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r4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inbuf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1,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//rest not shown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3DFEC-7C4F-54C0-15E9-C79118E3FC2C}"/>
              </a:ext>
            </a:extLst>
          </p:cNvPr>
          <p:cNvSpPr txBox="1"/>
          <p:nvPr/>
        </p:nvSpPr>
        <p:spPr>
          <a:xfrm>
            <a:off x="5619355" y="2526070"/>
            <a:ext cx="180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is a demo, proper checks are not being made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B36BFE7-374B-7C25-E37D-538F5020B0DA}"/>
              </a:ext>
            </a:extLst>
          </p:cNvPr>
          <p:cNvSpPr/>
          <p:nvPr/>
        </p:nvSpPr>
        <p:spPr>
          <a:xfrm>
            <a:off x="6333342" y="1990641"/>
            <a:ext cx="289328" cy="56326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73812</TotalTime>
  <Words>4686</Words>
  <Application>Microsoft Macintosh PowerPoint</Application>
  <PresentationFormat>Widescreen</PresentationFormat>
  <Paragraphs>939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C fread() and fwrite()</vt:lpstr>
      <vt:lpstr>Allocating Space For Locals on the Stack</vt:lpstr>
      <vt:lpstr>Review Variables:  Size</vt:lpstr>
      <vt:lpstr>Stack Frame Design – Local Variables</vt:lpstr>
      <vt:lpstr>Stack Variables: Padding</vt:lpstr>
      <vt:lpstr>Best Practice: Assembler Generated FP Distance Table</vt:lpstr>
      <vt:lpstr>Best Practice: Assembler Generated FP Distance Table</vt:lpstr>
      <vt:lpstr>Stack Frame Design Practice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3132</cp:revision>
  <cp:lastPrinted>2024-06-03T22:04:18Z</cp:lastPrinted>
  <dcterms:created xsi:type="dcterms:W3CDTF">2018-10-05T16:35:28Z</dcterms:created>
  <dcterms:modified xsi:type="dcterms:W3CDTF">2024-06-04T18:52:48Z</dcterms:modified>
  <cp:category/>
</cp:coreProperties>
</file>