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3"/>
  </p:notesMasterIdLst>
  <p:handoutMasterIdLst>
    <p:handoutMasterId r:id="rId64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2970" r:id="rId15"/>
    <p:sldId id="3094" r:id="rId16"/>
    <p:sldId id="3098" r:id="rId17"/>
    <p:sldId id="3054" r:id="rId18"/>
    <p:sldId id="3103" r:id="rId19"/>
    <p:sldId id="3102" r:id="rId20"/>
    <p:sldId id="3079" r:id="rId21"/>
    <p:sldId id="3055" r:id="rId22"/>
    <p:sldId id="3058" r:id="rId23"/>
    <p:sldId id="3059" r:id="rId24"/>
    <p:sldId id="3060" r:id="rId25"/>
    <p:sldId id="3061" r:id="rId26"/>
    <p:sldId id="3062" r:id="rId27"/>
    <p:sldId id="3087" r:id="rId28"/>
    <p:sldId id="3099" r:id="rId29"/>
    <p:sldId id="3088" r:id="rId30"/>
    <p:sldId id="3089" r:id="rId31"/>
    <p:sldId id="3100" r:id="rId32"/>
    <p:sldId id="3095" r:id="rId33"/>
    <p:sldId id="3047" r:id="rId34"/>
    <p:sldId id="3049" r:id="rId35"/>
    <p:sldId id="2599" r:id="rId36"/>
    <p:sldId id="2834" r:id="rId37"/>
    <p:sldId id="2611" r:id="rId38"/>
    <p:sldId id="3045" r:id="rId39"/>
    <p:sldId id="3096" r:id="rId40"/>
    <p:sldId id="3067" r:id="rId41"/>
    <p:sldId id="2824" r:id="rId42"/>
    <p:sldId id="2863" r:id="rId43"/>
    <p:sldId id="3068" r:id="rId44"/>
    <p:sldId id="3081" r:id="rId45"/>
    <p:sldId id="3069" r:id="rId46"/>
    <p:sldId id="3091" r:id="rId47"/>
    <p:sldId id="3078" r:id="rId48"/>
    <p:sldId id="3070" r:id="rId49"/>
    <p:sldId id="3082" r:id="rId50"/>
    <p:sldId id="3083" r:id="rId51"/>
    <p:sldId id="3092" r:id="rId52"/>
    <p:sldId id="3093" r:id="rId53"/>
    <p:sldId id="3033" r:id="rId54"/>
    <p:sldId id="2559" r:id="rId55"/>
    <p:sldId id="3085" r:id="rId56"/>
    <p:sldId id="3104" r:id="rId57"/>
    <p:sldId id="3106" r:id="rId58"/>
    <p:sldId id="3105" r:id="rId59"/>
    <p:sldId id="3090" r:id="rId60"/>
    <p:sldId id="2840" r:id="rId61"/>
    <p:sldId id="308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2"/>
    <p:restoredTop sz="96242"/>
  </p:normalViewPr>
  <p:slideViewPr>
    <p:cSldViewPr snapToGrid="0" snapToObjects="1">
      <p:cViewPr varScale="1">
        <p:scale>
          <a:sx n="178" d="100"/>
          <a:sy n="178" d="100"/>
        </p:scale>
        <p:origin x="184" y="1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2.01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11881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61755" y="1528762"/>
            <a:ext cx="9988736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683675" y="2040886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13653" y="2120134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709661" y="4171715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66505" y="4015814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40714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650331" y="5398096"/>
            <a:ext cx="2721769" cy="1235417"/>
            <a:chOff x="2650331" y="5398096"/>
            <a:chExt cx="2721769" cy="12354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2650331" y="5398096"/>
              <a:ext cx="842958" cy="773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492904" y="1249873"/>
            <a:ext cx="2715995" cy="1327279"/>
            <a:chOff x="4492904" y="1249873"/>
            <a:chExt cx="2715995" cy="1327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904" y="2173203"/>
              <a:ext cx="675942" cy="403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161703" y="427945"/>
            <a:ext cx="6053867" cy="6328328"/>
            <a:chOff x="161703" y="427945"/>
            <a:chExt cx="6053867" cy="6328328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61703" y="427945"/>
              <a:ext cx="3967349" cy="621184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  .section 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.string "%d %d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%s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\n"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.extern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.text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.type   main, %function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.global main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// arg1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 // arg2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 // arg3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3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 </a:t>
              </a:r>
              <a:r>
                <a:rPr lang="en-US" sz="13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2539564" y="6417719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3304200">
              <a:off x="2421746" y="6327754"/>
              <a:ext cx="235634" cy="1340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019511" y="4174417"/>
              <a:ext cx="1148090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passes contents of stack var 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014" y="4924394"/>
              <a:ext cx="695365" cy="890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91440" y="707795"/>
            <a:ext cx="66883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preserved reg</a:t>
            </a:r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7545640" y="394562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372838"/>
              </p:ext>
            </p:extLst>
          </p:nvPr>
        </p:nvGraphicFramePr>
        <p:xfrm>
          <a:off x="2027394" y="5626415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8903011" y="254780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9410845" y="232042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6908475" y="2815521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7521529" y="2258812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8937957" y="22498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8847524" y="225881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7165553" y="1516677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868552" y="1075916"/>
            <a:ext cx="20256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(you pass a pointer to them)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>
            <a:off x="6828548" y="1621306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63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965200" lvl="2" indent="-285750"/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Called functions 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4781"/>
              </p:ext>
            </p:extLst>
          </p:nvPr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396240" y="817206"/>
            <a:ext cx="6962085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preserved reg</a:t>
            </a:r>
          </a:p>
          <a:p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779348"/>
              </p:ext>
            </p:extLst>
          </p:nvPr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74127"/>
              </p:ext>
            </p:extLst>
          </p:nvPr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721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6057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5360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9646"/>
              </p:ext>
            </p:extLst>
          </p:nvPr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73266</TotalTime>
  <Words>13359</Words>
  <Application>Microsoft Macintosh PowerPoint</Application>
  <PresentationFormat>Widescreen</PresentationFormat>
  <Paragraphs>2704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Determining Size of the Passed Parameter Area on The Stack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3094</cp:revision>
  <cp:lastPrinted>2022-11-10T18:36:43Z</cp:lastPrinted>
  <dcterms:created xsi:type="dcterms:W3CDTF">2018-10-05T16:35:28Z</dcterms:created>
  <dcterms:modified xsi:type="dcterms:W3CDTF">2024-05-27T21:14:39Z</dcterms:modified>
  <cp:category/>
</cp:coreProperties>
</file>