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1"/>
  </p:notesMasterIdLst>
  <p:handoutMasterIdLst>
    <p:handoutMasterId r:id="rId72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3116" r:id="rId15"/>
    <p:sldId id="2970" r:id="rId16"/>
    <p:sldId id="3094" r:id="rId17"/>
    <p:sldId id="3098" r:id="rId18"/>
    <p:sldId id="3054" r:id="rId19"/>
    <p:sldId id="3103" r:id="rId20"/>
    <p:sldId id="3109" r:id="rId21"/>
    <p:sldId id="3110" r:id="rId22"/>
    <p:sldId id="3055" r:id="rId23"/>
    <p:sldId id="3058" r:id="rId24"/>
    <p:sldId id="3059" r:id="rId25"/>
    <p:sldId id="3060" r:id="rId26"/>
    <p:sldId id="3061" r:id="rId27"/>
    <p:sldId id="3062" r:id="rId28"/>
    <p:sldId id="3087" r:id="rId29"/>
    <p:sldId id="3099" r:id="rId30"/>
    <p:sldId id="3088" r:id="rId31"/>
    <p:sldId id="3089" r:id="rId32"/>
    <p:sldId id="3100" r:id="rId33"/>
    <p:sldId id="3095" r:id="rId34"/>
    <p:sldId id="3047" r:id="rId35"/>
    <p:sldId id="3049" r:id="rId36"/>
    <p:sldId id="2599" r:id="rId37"/>
    <p:sldId id="3111" r:id="rId38"/>
    <p:sldId id="2611" r:id="rId39"/>
    <p:sldId id="3045" r:id="rId40"/>
    <p:sldId id="3117" r:id="rId41"/>
    <p:sldId id="3096" r:id="rId42"/>
    <p:sldId id="3121" r:id="rId43"/>
    <p:sldId id="3067" r:id="rId44"/>
    <p:sldId id="2824" r:id="rId45"/>
    <p:sldId id="2863" r:id="rId46"/>
    <p:sldId id="3068" r:id="rId47"/>
    <p:sldId id="3081" r:id="rId48"/>
    <p:sldId id="3069" r:id="rId49"/>
    <p:sldId id="3091" r:id="rId50"/>
    <p:sldId id="3078" r:id="rId51"/>
    <p:sldId id="3070" r:id="rId52"/>
    <p:sldId id="3108" r:id="rId53"/>
    <p:sldId id="3113" r:id="rId54"/>
    <p:sldId id="3083" r:id="rId55"/>
    <p:sldId id="3118" r:id="rId56"/>
    <p:sldId id="3112" r:id="rId57"/>
    <p:sldId id="3092" r:id="rId58"/>
    <p:sldId id="3093" r:id="rId59"/>
    <p:sldId id="3114" r:id="rId60"/>
    <p:sldId id="2840" r:id="rId61"/>
    <p:sldId id="3033" r:id="rId62"/>
    <p:sldId id="2559" r:id="rId63"/>
    <p:sldId id="3085" r:id="rId64"/>
    <p:sldId id="3119" r:id="rId65"/>
    <p:sldId id="3115" r:id="rId66"/>
    <p:sldId id="3106" r:id="rId67"/>
    <p:sldId id="3105" r:id="rId68"/>
    <p:sldId id="3090" r:id="rId69"/>
    <p:sldId id="308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5"/>
    <p:restoredTop sz="96242"/>
  </p:normalViewPr>
  <p:slideViewPr>
    <p:cSldViewPr snapToGrid="0" snapToObjects="1">
      <p:cViewPr varScale="1">
        <p:scale>
          <a:sx n="209" d="100"/>
          <a:sy n="209" d="100"/>
        </p:scale>
        <p:origin x="216" y="52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2.14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4683" y="4570211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913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9986" y="2747024"/>
            <a:ext cx="9918222" cy="345870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48757"/>
              </p:ext>
            </p:extLst>
          </p:nvPr>
        </p:nvGraphicFramePr>
        <p:xfrm>
          <a:off x="481701" y="1145341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7586" y="2826273"/>
            <a:ext cx="10161942" cy="33611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8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register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registers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/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297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27742"/>
              </p:ext>
            </p:extLst>
          </p:nvPr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58177"/>
              </p:ext>
            </p:extLst>
          </p:nvPr>
        </p:nvGraphicFramePr>
        <p:xfrm>
          <a:off x="4413445" y="4678803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76430" y="17410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20698" y="548356"/>
            <a:ext cx="325501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4332026" y="132907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4333121" y="313952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4332027" y="355737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783139" y="183166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4355337" y="441207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214688" y="3144876"/>
            <a:ext cx="1140649" cy="1996655"/>
            <a:chOff x="2724171" y="3257226"/>
            <a:chExt cx="1140649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873940" y="4267355"/>
              <a:ext cx="11258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71" y="5253879"/>
              <a:ext cx="111733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4365060" y="4801376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C97AF-C563-62A6-87A7-0E5B9DD1008F}"/>
              </a:ext>
            </a:extLst>
          </p:cNvPr>
          <p:cNvGrpSpPr/>
          <p:nvPr/>
        </p:nvGrpSpPr>
        <p:grpSpPr>
          <a:xfrm>
            <a:off x="3152226" y="1684791"/>
            <a:ext cx="1174739" cy="3470217"/>
            <a:chOff x="3152226" y="1684791"/>
            <a:chExt cx="1174739" cy="34702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1E138-64C1-F400-68D8-11ADCBF7DB3C}"/>
                </a:ext>
              </a:extLst>
            </p:cNvPr>
            <p:cNvSpPr/>
            <p:nvPr/>
          </p:nvSpPr>
          <p:spPr>
            <a:xfrm rot="16200000">
              <a:off x="2434622" y="3591559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11AA46-CE03-4649-7253-F8D9392A85A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84791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F9692FCF-41C8-39EB-FAA3-AAF7D0619F3E}"/>
                </a:ext>
              </a:extLst>
            </p:cNvPr>
            <p:cNvSpPr/>
            <p:nvPr/>
          </p:nvSpPr>
          <p:spPr>
            <a:xfrm>
              <a:off x="3630231" y="1702991"/>
              <a:ext cx="105884" cy="345201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466523" y="3010071"/>
            <a:ext cx="3007726" cy="2332105"/>
            <a:chOff x="7541646" y="249639"/>
            <a:chExt cx="3007726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541646" y="1420984"/>
              <a:ext cx="714199" cy="1115510"/>
              <a:chOff x="3181760" y="4003795"/>
              <a:chExt cx="714199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1760" y="5119305"/>
                <a:ext cx="68031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3CA6FB-A55E-F403-BAA8-06C2A3BD02D0}"/>
              </a:ext>
            </a:extLst>
          </p:cNvPr>
          <p:cNvGrpSpPr/>
          <p:nvPr/>
        </p:nvGrpSpPr>
        <p:grpSpPr>
          <a:xfrm>
            <a:off x="1044384" y="3166226"/>
            <a:ext cx="1112128" cy="2168649"/>
            <a:chOff x="3188963" y="2986359"/>
            <a:chExt cx="1112128" cy="21686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F2C7B0-AD6B-9678-DF06-FF346461B438}"/>
                </a:ext>
              </a:extLst>
            </p:cNvPr>
            <p:cNvSpPr/>
            <p:nvPr/>
          </p:nvSpPr>
          <p:spPr>
            <a:xfrm rot="16200000">
              <a:off x="2471359" y="38617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4046D2-01F8-3B5A-467C-3250CD4330AE}"/>
                </a:ext>
              </a:extLst>
            </p:cNvPr>
            <p:cNvCxnSpPr>
              <a:cxnSpLocks/>
            </p:cNvCxnSpPr>
            <p:nvPr/>
          </p:nvCxnSpPr>
          <p:spPr>
            <a:xfrm>
              <a:off x="3585228" y="2986359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>
              <a:extLst>
                <a:ext uri="{FF2B5EF4-FFF2-40B4-BE49-F238E27FC236}">
                  <a16:creationId xmlns:a16="http://schemas.microsoft.com/office/drawing/2014/main" id="{AEF9A2E8-6295-EC3B-2BC6-AB1CF1E8EC05}"/>
                </a:ext>
              </a:extLst>
            </p:cNvPr>
            <p:cNvSpPr/>
            <p:nvPr/>
          </p:nvSpPr>
          <p:spPr>
            <a:xfrm flipH="1">
              <a:off x="3685192" y="2993364"/>
              <a:ext cx="59598" cy="2161644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844572" y="411274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609368" y="423747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233716" y="4347374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844573" y="379496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835906" y="348082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835907" y="252416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835906" y="284467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238044" y="2747537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656291" y="2574956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825361" y="1532943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838012" y="3163107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342746" y="3785292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360752" y="34914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317098" y="279730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342746" y="281792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367130" y="410010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 flipV="1">
            <a:off x="7691582" y="4412189"/>
            <a:ext cx="1126138" cy="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057401" y="3151260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280427" y="3668525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080118" y="3181137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463583" y="344482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416750" y="311925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395578" y="37730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390555" y="40718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376717" y="247937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7691582" y="2527209"/>
            <a:ext cx="1123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451211" y="2836250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351159" y="334696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220531" y="4107054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822492" y="2808383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662833" y="32826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205617" y="3460783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278076" y="2844674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10096304" y="287175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30F0E-552D-4F29-0B73-CDE94C2F1262}"/>
              </a:ext>
            </a:extLst>
          </p:cNvPr>
          <p:cNvGrpSpPr/>
          <p:nvPr/>
        </p:nvGrpSpPr>
        <p:grpSpPr>
          <a:xfrm>
            <a:off x="7460749" y="2546115"/>
            <a:ext cx="472076" cy="1980468"/>
            <a:chOff x="3144276" y="3278986"/>
            <a:chExt cx="472076" cy="19804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72A49A-B3B0-DCEC-BE9C-AE29A4FAB55E}"/>
                </a:ext>
              </a:extLst>
            </p:cNvPr>
            <p:cNvSpPr/>
            <p:nvPr/>
          </p:nvSpPr>
          <p:spPr>
            <a:xfrm rot="16200000">
              <a:off x="2426672" y="4080184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A4E21066-291E-F6C5-5292-DCB096CB92B6}"/>
                </a:ext>
              </a:extLst>
            </p:cNvPr>
            <p:cNvSpPr/>
            <p:nvPr/>
          </p:nvSpPr>
          <p:spPr>
            <a:xfrm flipH="1">
              <a:off x="3570633" y="3278986"/>
              <a:ext cx="45719" cy="187602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1"/>
            <a:ext cx="1575531" cy="1575517"/>
            <a:chOff x="7759339" y="2724175"/>
            <a:chExt cx="1575531" cy="157551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5"/>
              <a:ext cx="333584" cy="1575517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39880" y="2678485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758114" y="1183613"/>
            <a:ext cx="4091708" cy="3119455"/>
            <a:chOff x="7792286" y="1492918"/>
            <a:chExt cx="363094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86" y="3984935"/>
              <a:ext cx="1535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415578" y="297040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14" y="1518341"/>
              <a:ext cx="1391748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140361"/>
              </p:ext>
            </p:extLst>
          </p:nvPr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4376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EC5BA-C02F-32DC-1233-A78EBDCB8463}"/>
              </a:ext>
            </a:extLst>
          </p:cNvPr>
          <p:cNvGrpSpPr/>
          <p:nvPr/>
        </p:nvGrpSpPr>
        <p:grpSpPr>
          <a:xfrm>
            <a:off x="7658235" y="1212835"/>
            <a:ext cx="495808" cy="2931312"/>
            <a:chOff x="3151627" y="2223696"/>
            <a:chExt cx="495808" cy="2931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C18CC-32C9-EB1F-8A36-F1644873104D}"/>
                </a:ext>
              </a:extLst>
            </p:cNvPr>
            <p:cNvSpPr/>
            <p:nvPr/>
          </p:nvSpPr>
          <p:spPr>
            <a:xfrm rot="16200000">
              <a:off x="2434023" y="331439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4" name="Up-Down Arrow 13">
              <a:extLst>
                <a:ext uri="{FF2B5EF4-FFF2-40B4-BE49-F238E27FC236}">
                  <a16:creationId xmlns:a16="http://schemas.microsoft.com/office/drawing/2014/main" id="{D13E6E6C-6EDB-3A9E-01A3-53BA60CA833D}"/>
                </a:ext>
              </a:extLst>
            </p:cNvPr>
            <p:cNvSpPr/>
            <p:nvPr/>
          </p:nvSpPr>
          <p:spPr>
            <a:xfrm flipH="1">
              <a:off x="3570632" y="2223696"/>
              <a:ext cx="76803" cy="29313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76064" y="3230790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957758" y="27773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699375" y="283840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348993" y="295825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956177" y="24723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326077" y="886936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622694" y="763651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459491" y="247888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715069" y="3115498"/>
            <a:ext cx="1284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4196862" y="1408126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3195549" y="2049280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4254085" y="141698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480855" y="274616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521061" y="245743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969680" y="668532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969680" y="1047690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975422" y="1399270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520434" y="13868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394437" y="2120121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971539" y="1775252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590510" y="102149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412101" y="175970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957758" y="2143559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553284" y="2102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459491" y="277165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548548" y="1750867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459491" y="104691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578275" y="64406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14090" y="662728"/>
            <a:ext cx="1296487" cy="6755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93D23-B413-CDC5-40D2-0AE20E11646C}"/>
              </a:ext>
            </a:extLst>
          </p:cNvPr>
          <p:cNvGrpSpPr/>
          <p:nvPr/>
        </p:nvGrpSpPr>
        <p:grpSpPr>
          <a:xfrm>
            <a:off x="3483257" y="668532"/>
            <a:ext cx="473054" cy="2430219"/>
            <a:chOff x="3143297" y="2724789"/>
            <a:chExt cx="473054" cy="2430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5655E-CB06-5114-E8D9-7D42ACA2E2A4}"/>
                </a:ext>
              </a:extLst>
            </p:cNvPr>
            <p:cNvSpPr/>
            <p:nvPr/>
          </p:nvSpPr>
          <p:spPr>
            <a:xfrm rot="16200000">
              <a:off x="2425693" y="3679326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236A28DB-66FF-760C-1F5C-98CCADB8C655}"/>
                </a:ext>
              </a:extLst>
            </p:cNvPr>
            <p:cNvSpPr/>
            <p:nvPr/>
          </p:nvSpPr>
          <p:spPr>
            <a:xfrm flipH="1">
              <a:off x="3570632" y="2724789"/>
              <a:ext cx="45719" cy="243021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73503</TotalTime>
  <Words>14291</Words>
  <Application>Microsoft Macintosh PowerPoint</Application>
  <PresentationFormat>Widescreen</PresentationFormat>
  <Paragraphs>2935</Paragraphs>
  <Slides>69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3120</cp:revision>
  <cp:lastPrinted>2022-11-10T18:36:43Z</cp:lastPrinted>
  <dcterms:created xsi:type="dcterms:W3CDTF">2018-10-05T16:35:28Z</dcterms:created>
  <dcterms:modified xsi:type="dcterms:W3CDTF">2024-05-31T22:42:42Z</dcterms:modified>
  <cp:category/>
</cp:coreProperties>
</file>