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0"/>
  </p:notesMasterIdLst>
  <p:handoutMasterIdLst>
    <p:handoutMasterId r:id="rId71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3116" r:id="rId15"/>
    <p:sldId id="2970" r:id="rId16"/>
    <p:sldId id="3094" r:id="rId17"/>
    <p:sldId id="3098" r:id="rId18"/>
    <p:sldId id="3054" r:id="rId19"/>
    <p:sldId id="3103" r:id="rId20"/>
    <p:sldId id="3109" r:id="rId21"/>
    <p:sldId id="3110" r:id="rId22"/>
    <p:sldId id="3055" r:id="rId23"/>
    <p:sldId id="3058" r:id="rId24"/>
    <p:sldId id="3059" r:id="rId25"/>
    <p:sldId id="3060" r:id="rId26"/>
    <p:sldId id="3061" r:id="rId27"/>
    <p:sldId id="3062" r:id="rId28"/>
    <p:sldId id="3087" r:id="rId29"/>
    <p:sldId id="3099" r:id="rId30"/>
    <p:sldId id="3088" r:id="rId31"/>
    <p:sldId id="3089" r:id="rId32"/>
    <p:sldId id="3100" r:id="rId33"/>
    <p:sldId id="3095" r:id="rId34"/>
    <p:sldId id="3047" r:id="rId35"/>
    <p:sldId id="3049" r:id="rId36"/>
    <p:sldId id="2599" r:id="rId37"/>
    <p:sldId id="3111" r:id="rId38"/>
    <p:sldId id="2611" r:id="rId39"/>
    <p:sldId id="3045" r:id="rId40"/>
    <p:sldId id="3117" r:id="rId41"/>
    <p:sldId id="3096" r:id="rId42"/>
    <p:sldId id="3067" r:id="rId43"/>
    <p:sldId id="2824" r:id="rId44"/>
    <p:sldId id="2863" r:id="rId45"/>
    <p:sldId id="3068" r:id="rId46"/>
    <p:sldId id="3081" r:id="rId47"/>
    <p:sldId id="3069" r:id="rId48"/>
    <p:sldId id="3091" r:id="rId49"/>
    <p:sldId id="3078" r:id="rId50"/>
    <p:sldId id="3070" r:id="rId51"/>
    <p:sldId id="3108" r:id="rId52"/>
    <p:sldId id="3113" r:id="rId53"/>
    <p:sldId id="3083" r:id="rId54"/>
    <p:sldId id="3118" r:id="rId55"/>
    <p:sldId id="3112" r:id="rId56"/>
    <p:sldId id="3092" r:id="rId57"/>
    <p:sldId id="3093" r:id="rId58"/>
    <p:sldId id="3114" r:id="rId59"/>
    <p:sldId id="2840" r:id="rId60"/>
    <p:sldId id="3033" r:id="rId61"/>
    <p:sldId id="2559" r:id="rId62"/>
    <p:sldId id="3085" r:id="rId63"/>
    <p:sldId id="3119" r:id="rId64"/>
    <p:sldId id="3115" r:id="rId65"/>
    <p:sldId id="3106" r:id="rId66"/>
    <p:sldId id="3105" r:id="rId67"/>
    <p:sldId id="3090" r:id="rId68"/>
    <p:sldId id="308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2"/>
    <p:restoredTop sz="96242"/>
  </p:normalViewPr>
  <p:slideViewPr>
    <p:cSldViewPr snapToGrid="0" snapToObjects="1">
      <p:cViewPr>
        <p:scale>
          <a:sx n="147" d="100"/>
          <a:sy n="147" d="100"/>
        </p:scale>
        <p:origin x="1624" y="186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5/30/24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2.05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4683" y="4570211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913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9986" y="2747024"/>
            <a:ext cx="9918222" cy="345870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48757"/>
              </p:ext>
            </p:extLst>
          </p:nvPr>
        </p:nvGraphicFramePr>
        <p:xfrm>
          <a:off x="481701" y="1145341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7586" y="2826273"/>
            <a:ext cx="10161942" cy="33611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8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register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registers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/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297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 push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392195" y="4519509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59297" y="9626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48210" y="493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01587" y="1260157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02682" y="3070601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01588" y="3488459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72872"/>
              </p:ext>
            </p:extLst>
          </p:nvPr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52700" y="176274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24898" y="4343157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080663" y="3075957"/>
            <a:ext cx="744235" cy="1996655"/>
            <a:chOff x="3120585" y="3257226"/>
            <a:chExt cx="744235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980969" y="3966396"/>
              <a:ext cx="7408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5253881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3834621" y="4732457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800635" y="3010071"/>
            <a:ext cx="2673614" cy="2332105"/>
            <a:chOff x="7875758" y="249639"/>
            <a:chExt cx="2673614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*(pf)()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*(pf)()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*(pf)()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612484" y="411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352010" y="422961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1001628" y="434946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612485" y="37970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603818" y="3482921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603819" y="252625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603818" y="284676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1018554" y="2696488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398933" y="256710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341732" y="72185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593273" y="153503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922111" y="259383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952587" y="172543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9605924" y="3165202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9110658" y="3787387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9128664" y="349352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9085010" y="279940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9110658" y="2820021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9135042" y="41021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8680704" y="4414284"/>
            <a:ext cx="904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825313" y="3153355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661432" y="3550424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848030" y="3183232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9231495" y="34469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9184662" y="3121347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9163490" y="37751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9158467" y="40739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9144629" y="248147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9126161" y="252930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882529" y="3288432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914400" y="809964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80196" y="3785188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8173579" y="1062785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8191166" y="3064091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43549" y="2604507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968708" y="1183613"/>
            <a:ext cx="3881113" cy="3119455"/>
            <a:chOff x="7979166" y="1492918"/>
            <a:chExt cx="344406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3984935"/>
              <a:ext cx="9547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261562" y="28489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*(pf)()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8722141" y="151834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00730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4006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679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648805" y="26621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390422" y="272327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040040" y="284312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647224" y="2357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017124" y="771812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313741" y="648527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150538" y="2363760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952564" y="3000374"/>
            <a:ext cx="7376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3887909" y="1293002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2764431" y="1828208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945132" y="1301859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171902" y="263104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212108" y="234231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660727" y="553408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660727" y="932566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666469" y="1284146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211481" y="1271679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085484" y="2004997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662586" y="1660128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281557" y="90636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103148" y="164458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648805" y="2028435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244331" y="198698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150538" y="26565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239595" y="163574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150538" y="93178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269322" y="52893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4138303" y="55435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22022" y="3089401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73451</TotalTime>
  <Words>14111</Words>
  <Application>Microsoft Macintosh PowerPoint</Application>
  <PresentationFormat>Widescreen</PresentationFormat>
  <Paragraphs>2864</Paragraphs>
  <Slides>68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3110</cp:revision>
  <cp:lastPrinted>2022-11-10T18:36:43Z</cp:lastPrinted>
  <dcterms:created xsi:type="dcterms:W3CDTF">2018-10-05T16:35:28Z</dcterms:created>
  <dcterms:modified xsi:type="dcterms:W3CDTF">2024-05-30T16:33:50Z</dcterms:modified>
  <cp:category/>
</cp:coreProperties>
</file>