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34"/>
  </p:notesMasterIdLst>
  <p:handoutMasterIdLst>
    <p:handoutMasterId r:id="rId35"/>
  </p:handoutMasterIdLst>
  <p:sldIdLst>
    <p:sldId id="3013" r:id="rId2"/>
    <p:sldId id="3107" r:id="rId3"/>
    <p:sldId id="3045" r:id="rId4"/>
    <p:sldId id="3117" r:id="rId5"/>
    <p:sldId id="3096" r:id="rId6"/>
    <p:sldId id="3067" r:id="rId7"/>
    <p:sldId id="2824" r:id="rId8"/>
    <p:sldId id="2863" r:id="rId9"/>
    <p:sldId id="3068" r:id="rId10"/>
    <p:sldId id="3081" r:id="rId11"/>
    <p:sldId id="3069" r:id="rId12"/>
    <p:sldId id="3091" r:id="rId13"/>
    <p:sldId id="3078" r:id="rId14"/>
    <p:sldId id="3070" r:id="rId15"/>
    <p:sldId id="3108" r:id="rId16"/>
    <p:sldId id="3113" r:id="rId17"/>
    <p:sldId id="3083" r:id="rId18"/>
    <p:sldId id="3118" r:id="rId19"/>
    <p:sldId id="3112" r:id="rId20"/>
    <p:sldId id="3092" r:id="rId21"/>
    <p:sldId id="3093" r:id="rId22"/>
    <p:sldId id="3114" r:id="rId23"/>
    <p:sldId id="2840" r:id="rId24"/>
    <p:sldId id="3033" r:id="rId25"/>
    <p:sldId id="2559" r:id="rId26"/>
    <p:sldId id="3085" r:id="rId27"/>
    <p:sldId id="3119" r:id="rId28"/>
    <p:sldId id="3115" r:id="rId29"/>
    <p:sldId id="3106" r:id="rId30"/>
    <p:sldId id="3105" r:id="rId31"/>
    <p:sldId id="3090" r:id="rId32"/>
    <p:sldId id="30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38"/>
    <p:restoredTop sz="96215"/>
  </p:normalViewPr>
  <p:slideViewPr>
    <p:cSldViewPr snapToGrid="0" snapToObjects="1">
      <p:cViewPr varScale="1">
        <p:scale>
          <a:sx n="138" d="100"/>
          <a:sy n="138" d="100"/>
        </p:scale>
        <p:origin x="200" y="68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5/30/24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2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4821678" y="1461015"/>
            <a:ext cx="19725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- 18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 push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392195" y="4519509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59297" y="9626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148210" y="493608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01587" y="1260157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02682" y="3070601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01588" y="3488459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52700" y="176274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3824898" y="4343157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080663" y="3075957"/>
            <a:ext cx="744235" cy="1996655"/>
            <a:chOff x="3120585" y="3257226"/>
            <a:chExt cx="744235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980969" y="3966396"/>
              <a:ext cx="7408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5253881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3834621" y="4732457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800635" y="3010071"/>
            <a:ext cx="2673614" cy="2332105"/>
            <a:chOff x="7875758" y="249639"/>
            <a:chExt cx="2673614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*(pf)()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*(pf)()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*(pf)()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6FA44-8F06-2722-68FF-7E284689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8" y="763772"/>
            <a:ext cx="5113965" cy="51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612484" y="411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352010" y="422961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1001628" y="434946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612485" y="37970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9603818" y="3482921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603819" y="252625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603818" y="284676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1018554" y="2696488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398933" y="256710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2341732" y="72185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593273" y="153503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922111" y="259383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952587" y="172543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9605924" y="3165202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9110658" y="3787387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9128664" y="349352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9085010" y="279940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9110658" y="2820021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9135042" y="41021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8680704" y="4414284"/>
            <a:ext cx="904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825313" y="3153355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661432" y="3550424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848030" y="3183232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9231495" y="34469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9184662" y="3121347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9163490" y="37751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9158467" y="40739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9144629" y="248147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9126161" y="252930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882529" y="3288432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914400" y="809964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9820399" y="276585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687949" y="405980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1236894" y="4228205"/>
            <a:ext cx="422637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9822505" y="244172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9820462" y="21269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9804372" y="107663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9804371" y="139714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1180330" y="328080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9820400" y="172738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682681" y="312628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E625-2AD8-B334-6084-39E8842C8002}"/>
              </a:ext>
            </a:extLst>
          </p:cNvPr>
          <p:cNvSpPr/>
          <p:nvPr/>
        </p:nvSpPr>
        <p:spPr>
          <a:xfrm>
            <a:off x="9793826" y="8541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9818357" y="3082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9818356" y="3403063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9818356" y="402292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9818357" y="371083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1680196" y="3785188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8173579" y="1062785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8191166" y="3064091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43549" y="2604507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968708" y="1183613"/>
            <a:ext cx="3881113" cy="3119455"/>
            <a:chOff x="7979166" y="1492918"/>
            <a:chExt cx="344406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3984935"/>
              <a:ext cx="95474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261562" y="28489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*(pf)()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8722141" y="151834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00730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4006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679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648805" y="26621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390422" y="272327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040040" y="284312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647224" y="235723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017124" y="771812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313741" y="648527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150538" y="2363760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952564" y="3000374"/>
            <a:ext cx="7376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3887909" y="1293002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2764431" y="1828208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945132" y="1301859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171902" y="263104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212108" y="234231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660727" y="553408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660727" y="932566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666469" y="1284146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211481" y="1271679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085484" y="2004997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662586" y="1660128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281557" y="90636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103148" y="164458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648805" y="2028435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244331" y="198698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150538" y="26565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239595" y="163574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150538" y="93178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269322" y="52893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4138303" y="55435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22022" y="3089401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116302" y="780845"/>
            <a:ext cx="64139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4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see next slide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1041411" y="6197074"/>
            <a:ext cx="55707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377179" y="1565295"/>
            <a:ext cx="2967617" cy="1707780"/>
            <a:chOff x="4241282" y="1249873"/>
            <a:chExt cx="2967617" cy="1707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82" y="2173203"/>
              <a:ext cx="927564" cy="784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/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2489" y="1146730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7186197" y="59246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7184220" y="55717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7184220" y="51958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7184220" y="484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309897" y="31236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560179" y="4893652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470954" y="469676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843665" y="530970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572648" y="4863251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843665" y="389746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855627" y="434579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843665" y="480002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566667" y="4588321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509811" y="4290657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571603" y="3975665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612486" y="3271992"/>
            <a:ext cx="524503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7656343" y="651524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7186196" y="448530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7184220" y="412844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7184220" y="375464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201563" y="34233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84126" y="3602625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579775" y="2847737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53041" y="3048431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470954" y="4411612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469909" y="4118785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469909" y="3837933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491942" y="354311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767827" y="3984502"/>
            <a:ext cx="2772198" cy="1580357"/>
            <a:chOff x="2599902" y="5053156"/>
            <a:chExt cx="2772198" cy="1580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599902" y="5053156"/>
              <a:ext cx="893387" cy="1118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218636" y="2293355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39351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1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73456</TotalTime>
  <Words>7349</Words>
  <Application>Microsoft Macintosh PowerPoint</Application>
  <PresentationFormat>Widescreen</PresentationFormat>
  <Paragraphs>1474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Regular</vt:lpstr>
      <vt:lpstr>Consolas</vt:lpstr>
      <vt:lpstr>Courier New</vt:lpstr>
      <vt:lpstr>Menlo</vt:lpstr>
      <vt:lpstr>Theme1</vt:lpstr>
      <vt:lpstr>PowerPoint Presentation</vt:lpstr>
      <vt:lpstr>PowerPoint Presentation</vt:lpstr>
      <vt:lpstr>Accessing Pointers (argv) in ARM assembly</vt:lpstr>
      <vt:lpstr>Accessing Pointers (argv) in ARM assembly</vt:lpstr>
      <vt:lpstr>Allocating Space For Locals on the Stack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3110</cp:revision>
  <cp:lastPrinted>2022-11-10T18:36:43Z</cp:lastPrinted>
  <dcterms:created xsi:type="dcterms:W3CDTF">2018-10-05T16:35:28Z</dcterms:created>
  <dcterms:modified xsi:type="dcterms:W3CDTF">2024-05-30T16:35:24Z</dcterms:modified>
  <cp:category/>
</cp:coreProperties>
</file>