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18"/>
  </p:notesMasterIdLst>
  <p:handoutMasterIdLst>
    <p:handoutMasterId r:id="rId19"/>
  </p:handoutMasterIdLst>
  <p:sldIdLst>
    <p:sldId id="1778" r:id="rId2"/>
    <p:sldId id="3035" r:id="rId3"/>
    <p:sldId id="2780" r:id="rId4"/>
    <p:sldId id="2992" r:id="rId5"/>
    <p:sldId id="2815" r:id="rId6"/>
    <p:sldId id="3016" r:id="rId7"/>
    <p:sldId id="2817" r:id="rId8"/>
    <p:sldId id="2993" r:id="rId9"/>
    <p:sldId id="2984" r:id="rId10"/>
    <p:sldId id="2357" r:id="rId11"/>
    <p:sldId id="2994" r:id="rId12"/>
    <p:sldId id="2983" r:id="rId13"/>
    <p:sldId id="2988" r:id="rId14"/>
    <p:sldId id="2748" r:id="rId15"/>
    <p:sldId id="2989" r:id="rId16"/>
    <p:sldId id="29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5264"/>
    <p:restoredTop sz="97532"/>
  </p:normalViewPr>
  <p:slideViewPr>
    <p:cSldViewPr snapToGrid="0" snapToObjects="1">
      <p:cViewPr varScale="1">
        <p:scale>
          <a:sx n="148" d="100"/>
          <a:sy n="148" d="100"/>
        </p:scale>
        <p:origin x="20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9" d="100"/>
        <a:sy n="169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810" y="490655"/>
            <a:ext cx="1139408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 and all newlines are preserved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file </a:t>
            </a:r>
            <a:r>
              <a:rPr lang="en-US" altLang="en-US" sz="1800" dirty="0" err="1">
                <a:solidFill>
                  <a:schemeClr val="tx2"/>
                </a:solidFill>
              </a:rPr>
              <a:t>stdio.h</a:t>
            </a:r>
            <a:r>
              <a:rPr lang="en-US" altLang="en-US" sz="1800" dirty="0">
                <a:solidFill>
                  <a:schemeClr val="tx2"/>
                </a:solidFill>
              </a:rPr>
              <a:t>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b="1" dirty="0">
                <a:solidFill>
                  <a:schemeClr val="accent6"/>
                </a:solidFill>
              </a:rPr>
              <a:t>and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</a:rPr>
              <a:t>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 (for conditional tests – later)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373559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job)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619392"/>
            <a:ext cx="1133024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     	   job)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Used 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near the top of a source file above any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7204251" cy="369332"/>
            <a:chOff x="4198736" y="4321274"/>
            <a:chExt cx="7204251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604223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replaces the line Comment</a:t>
              </a:r>
              <a:r>
                <a:rPr lang="en-US" dirty="0">
                  <a:solidFill>
                    <a:schemeClr val="accent1"/>
                  </a:solidFill>
                </a:rPr>
                <a:t> with one blank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Linux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490655"/>
            <a:ext cx="4032980" cy="1477328"/>
            <a:chOff x="7800900" y="2490655"/>
            <a:chExt cx="4032980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26537" y="2490655"/>
              <a:ext cx="34073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 again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31F3-64ED-2B96-B2BA-51157DD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E100-B322-FFD4-9077-9AE13C33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2" y="835293"/>
            <a:ext cx="5426015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330812" y="4141250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090406" y="1991720"/>
            <a:ext cx="10515600" cy="207061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</a:p>
          <a:p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= "";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// empty string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20815" y="460838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46126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48409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in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(if any)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7324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You can 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1002"/>
              </p:ext>
            </p:extLst>
          </p:nvPr>
        </p:nvGraphicFramePr>
        <p:xfrm>
          <a:off x="3293845" y="2678789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184019" y="5167989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184019" y="5913297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5"/>
            <a:ext cx="10760285" cy="20920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 (preserving all newlines)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998180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483344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231033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64152</TotalTime>
  <Words>2688</Words>
  <Application>Microsoft Macintosh PowerPoint</Application>
  <PresentationFormat>Widescreen</PresentationFormat>
  <Paragraphs>381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Regular</vt:lpstr>
      <vt:lpstr>Consolas</vt:lpstr>
      <vt:lpstr>Courier New</vt:lpstr>
      <vt:lpstr>Helvetica</vt:lpstr>
      <vt:lpstr>Theme1</vt:lpstr>
      <vt:lpstr>PowerPoint Presentation</vt:lpstr>
      <vt:lpstr>Attendance code</vt:lpstr>
      <vt:lpstr>Merging DFA's – 3 (Finished)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What is the preprocessor (cpp)?</vt:lpstr>
      <vt:lpstr>Common Preprocessor (cpp) Operations</vt:lpstr>
      <vt:lpstr>Complexity for programming a preprocessor:  Literals may contain what appears to be comments, but are not</vt:lpstr>
      <vt:lpstr>cpp conditional (and macro) only operations</vt:lpstr>
      <vt:lpstr>First Look at Header Files (also called .h  or "include" files)</vt:lpstr>
      <vt:lpstr>Compilation Process Operations</vt:lpstr>
      <vt:lpstr>cpp conditional tests: header guards</vt:lpstr>
      <vt:lpstr>Why header guards are needed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2769</cp:revision>
  <cp:lastPrinted>2024-04-09T19:17:35Z</cp:lastPrinted>
  <dcterms:created xsi:type="dcterms:W3CDTF">2018-10-05T16:35:28Z</dcterms:created>
  <dcterms:modified xsi:type="dcterms:W3CDTF">2024-04-11T13:43:26Z</dcterms:modified>
  <cp:category/>
</cp:coreProperties>
</file>