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0"/>
  </p:notesMasterIdLst>
  <p:handoutMasterIdLst>
    <p:handoutMasterId r:id="rId11"/>
  </p:handoutMasterIdLst>
  <p:sldIdLst>
    <p:sldId id="1778" r:id="rId2"/>
    <p:sldId id="3008" r:id="rId3"/>
    <p:sldId id="2807" r:id="rId4"/>
    <p:sldId id="3009" r:id="rId5"/>
    <p:sldId id="2808" r:id="rId6"/>
    <p:sldId id="2809" r:id="rId7"/>
    <p:sldId id="3017" r:id="rId8"/>
    <p:sldId id="30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24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4341136" y="1374870"/>
            <a:ext cx="266926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 3 Prep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 in these slides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interface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476428" y="3695773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4943008" y="3631870"/>
            <a:ext cx="621340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state/function names should be descriptive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21289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3827025" y="4068238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118697" y="4832199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62069</TotalTime>
  <Words>1160</Words>
  <Application>Microsoft Macintosh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Regular</vt:lpstr>
      <vt:lpstr>Consolas</vt:lpstr>
      <vt:lpstr>Theme1</vt:lpstr>
      <vt:lpstr>PowerPoint Presentation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2668</cp:revision>
  <cp:lastPrinted>2024-03-28T22:23:21Z</cp:lastPrinted>
  <dcterms:created xsi:type="dcterms:W3CDTF">2018-10-05T16:35:28Z</dcterms:created>
  <dcterms:modified xsi:type="dcterms:W3CDTF">2024-04-05T15:24:27Z</dcterms:modified>
  <cp:category/>
</cp:coreProperties>
</file>