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sldIdLst>
    <p:sldId id="257" r:id="rId5"/>
    <p:sldId id="258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6E01F8-0698-459B-B326-B59F8E5D01C9}" v="3" dt="2021-09-08T21:28:44.728"/>
    <p1510:client id="{BC2D36C1-9B85-49CA-9BAF-9FDBFA556D40}" v="360" dt="2021-09-08T17:42:32.839"/>
    <p1510:client id="{E381F180-E098-472F-A898-F76DF08DA4D1}" v="75" dt="2021-09-09T14:04:31.915"/>
    <p1510:client id="{E6CDA26E-FC15-4B95-AC85-8BADCDC7566F}" v="153" dt="2021-09-08T22:26:57.670"/>
    <p1510:client id="{EBBD70A4-5A38-4084-988B-899002A46EED}" v="4" dt="2021-09-09T15:23:40.2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padhayaya, Yunika" userId="S::yunika.upadhayaya@mavs.uta.edu::56b19b51-0164-4ff2-ae0e-86c787d440f6" providerId="AD" clId="Web-{356E01F8-0698-459B-B326-B59F8E5D01C9}"/>
    <pc:docChg chg="modSld">
      <pc:chgData name="Upadhayaya, Yunika" userId="S::yunika.upadhayaya@mavs.uta.edu::56b19b51-0164-4ff2-ae0e-86c787d440f6" providerId="AD" clId="Web-{356E01F8-0698-459B-B326-B59F8E5D01C9}" dt="2021-09-08T21:28:44.728" v="1" actId="20577"/>
      <pc:docMkLst>
        <pc:docMk/>
      </pc:docMkLst>
      <pc:sldChg chg="modSp">
        <pc:chgData name="Upadhayaya, Yunika" userId="S::yunika.upadhayaya@mavs.uta.edu::56b19b51-0164-4ff2-ae0e-86c787d440f6" providerId="AD" clId="Web-{356E01F8-0698-459B-B326-B59F8E5D01C9}" dt="2021-09-08T21:28:44.728" v="1" actId="20577"/>
        <pc:sldMkLst>
          <pc:docMk/>
          <pc:sldMk cId="2584280759" sldId="257"/>
        </pc:sldMkLst>
        <pc:spChg chg="mod">
          <ac:chgData name="Upadhayaya, Yunika" userId="S::yunika.upadhayaya@mavs.uta.edu::56b19b51-0164-4ff2-ae0e-86c787d440f6" providerId="AD" clId="Web-{356E01F8-0698-459B-B326-B59F8E5D01C9}" dt="2021-09-08T21:28:44.728" v="1" actId="20577"/>
          <ac:spMkLst>
            <pc:docMk/>
            <pc:sldMk cId="2584280759" sldId="257"/>
            <ac:spMk id="3" creationId="{C8722DDC-8EEE-4A06-8DFE-B44871EAA2CF}"/>
          </ac:spMkLst>
        </pc:spChg>
      </pc:sldChg>
      <pc:sldChg chg="modSp">
        <pc:chgData name="Upadhayaya, Yunika" userId="S::yunika.upadhayaya@mavs.uta.edu::56b19b51-0164-4ff2-ae0e-86c787d440f6" providerId="AD" clId="Web-{356E01F8-0698-459B-B326-B59F8E5D01C9}" dt="2021-09-08T21:28:21.570" v="0" actId="20577"/>
        <pc:sldMkLst>
          <pc:docMk/>
          <pc:sldMk cId="3587977342" sldId="261"/>
        </pc:sldMkLst>
        <pc:spChg chg="mod">
          <ac:chgData name="Upadhayaya, Yunika" userId="S::yunika.upadhayaya@mavs.uta.edu::56b19b51-0164-4ff2-ae0e-86c787d440f6" providerId="AD" clId="Web-{356E01F8-0698-459B-B326-B59F8E5D01C9}" dt="2021-09-08T21:28:21.570" v="0" actId="20577"/>
          <ac:spMkLst>
            <pc:docMk/>
            <pc:sldMk cId="3587977342" sldId="261"/>
            <ac:spMk id="2" creationId="{6E5A4A27-8E03-4770-BA09-C3372468AFAA}"/>
          </ac:spMkLst>
        </pc:spChg>
      </pc:sldChg>
    </pc:docChg>
  </pc:docChgLst>
  <pc:docChgLst>
    <pc:chgData name="Kamel, Othman D" userId="3570b4ea-a944-48d5-a231-b186d04ff84c" providerId="ADAL" clId="{EBBD70A4-5A38-4084-988B-899002A46EED}"/>
    <pc:docChg chg="modSld">
      <pc:chgData name="Kamel, Othman D" userId="3570b4ea-a944-48d5-a231-b186d04ff84c" providerId="ADAL" clId="{EBBD70A4-5A38-4084-988B-899002A46EED}" dt="2021-09-09T15:23:40.288" v="1" actId="20577"/>
      <pc:docMkLst>
        <pc:docMk/>
      </pc:docMkLst>
      <pc:sldChg chg="modSp mod">
        <pc:chgData name="Kamel, Othman D" userId="3570b4ea-a944-48d5-a231-b186d04ff84c" providerId="ADAL" clId="{EBBD70A4-5A38-4084-988B-899002A46EED}" dt="2021-09-09T15:23:40.288" v="1" actId="20577"/>
        <pc:sldMkLst>
          <pc:docMk/>
          <pc:sldMk cId="1383425216" sldId="259"/>
        </pc:sldMkLst>
        <pc:spChg chg="mod">
          <ac:chgData name="Kamel, Othman D" userId="3570b4ea-a944-48d5-a231-b186d04ff84c" providerId="ADAL" clId="{EBBD70A4-5A38-4084-988B-899002A46EED}" dt="2021-09-09T15:23:40.288" v="1" actId="20577"/>
          <ac:spMkLst>
            <pc:docMk/>
            <pc:sldMk cId="1383425216" sldId="259"/>
            <ac:spMk id="3" creationId="{6E28B26A-70CB-4A6A-A017-4D7B57499B14}"/>
          </ac:spMkLst>
        </pc:spChg>
      </pc:sldChg>
    </pc:docChg>
  </pc:docChgLst>
  <pc:docChgLst>
    <pc:chgData name="Stokes, Michael McKelway" userId="S::michael.stokes@mavs.uta.edu::8dd33e07-4174-407c-856d-3c54e2ed4902" providerId="AD" clId="Web-{E381F180-E098-472F-A898-F76DF08DA4D1}"/>
    <pc:docChg chg="modSld">
      <pc:chgData name="Stokes, Michael McKelway" userId="S::michael.stokes@mavs.uta.edu::8dd33e07-4174-407c-856d-3c54e2ed4902" providerId="AD" clId="Web-{E381F180-E098-472F-A898-F76DF08DA4D1}" dt="2021-09-09T14:04:31.915" v="40" actId="20577"/>
      <pc:docMkLst>
        <pc:docMk/>
      </pc:docMkLst>
      <pc:sldChg chg="modSp">
        <pc:chgData name="Stokes, Michael McKelway" userId="S::michael.stokes@mavs.uta.edu::8dd33e07-4174-407c-856d-3c54e2ed4902" providerId="AD" clId="Web-{E381F180-E098-472F-A898-F76DF08DA4D1}" dt="2021-09-09T14:04:31.915" v="40" actId="20577"/>
        <pc:sldMkLst>
          <pc:docMk/>
          <pc:sldMk cId="2646120426" sldId="258"/>
        </pc:sldMkLst>
        <pc:spChg chg="mod">
          <ac:chgData name="Stokes, Michael McKelway" userId="S::michael.stokes@mavs.uta.edu::8dd33e07-4174-407c-856d-3c54e2ed4902" providerId="AD" clId="Web-{E381F180-E098-472F-A898-F76DF08DA4D1}" dt="2021-09-09T14:04:31.915" v="40" actId="20577"/>
          <ac:spMkLst>
            <pc:docMk/>
            <pc:sldMk cId="2646120426" sldId="258"/>
            <ac:spMk id="3" creationId="{6E28B26A-70CB-4A6A-A017-4D7B57499B14}"/>
          </ac:spMkLst>
        </pc:spChg>
      </pc:sldChg>
    </pc:docChg>
  </pc:docChgLst>
  <pc:docChgLst>
    <pc:chgData name="Kamel, Othman D" userId="S::othman.kamel@mavs.uta.edu::3570b4ea-a944-48d5-a231-b186d04ff84c" providerId="AD" clId="Web-{E6CDA26E-FC15-4B95-AC85-8BADCDC7566F}"/>
    <pc:docChg chg="modSld">
      <pc:chgData name="Kamel, Othman D" userId="S::othman.kamel@mavs.uta.edu::3570b4ea-a944-48d5-a231-b186d04ff84c" providerId="AD" clId="Web-{E6CDA26E-FC15-4B95-AC85-8BADCDC7566F}" dt="2021-09-08T22:25:50.963" v="70" actId="20577"/>
      <pc:docMkLst>
        <pc:docMk/>
      </pc:docMkLst>
      <pc:sldChg chg="modSp">
        <pc:chgData name="Kamel, Othman D" userId="S::othman.kamel@mavs.uta.edu::3570b4ea-a944-48d5-a231-b186d04ff84c" providerId="AD" clId="Web-{E6CDA26E-FC15-4B95-AC85-8BADCDC7566F}" dt="2021-09-08T22:25:50.963" v="70" actId="20577"/>
        <pc:sldMkLst>
          <pc:docMk/>
          <pc:sldMk cId="1383425216" sldId="259"/>
        </pc:sldMkLst>
        <pc:spChg chg="mod">
          <ac:chgData name="Kamel, Othman D" userId="S::othman.kamel@mavs.uta.edu::3570b4ea-a944-48d5-a231-b186d04ff84c" providerId="AD" clId="Web-{E6CDA26E-FC15-4B95-AC85-8BADCDC7566F}" dt="2021-09-08T22:25:50.963" v="70" actId="20577"/>
          <ac:spMkLst>
            <pc:docMk/>
            <pc:sldMk cId="1383425216" sldId="259"/>
            <ac:spMk id="3" creationId="{6E28B26A-70CB-4A6A-A017-4D7B57499B14}"/>
          </ac:spMkLst>
        </pc:spChg>
      </pc:sldChg>
    </pc:docChg>
  </pc:docChgLst>
  <pc:docChgLst>
    <pc:chgData name="Upadhayaya, Yunika" userId="S::yunika.upadhayaya@mavs.uta.edu::56b19b51-0164-4ff2-ae0e-86c787d440f6" providerId="AD" clId="Web-{BC2D36C1-9B85-49CA-9BAF-9FDBFA556D40}"/>
    <pc:docChg chg="modSld">
      <pc:chgData name="Upadhayaya, Yunika" userId="S::yunika.upadhayaya@mavs.uta.edu::56b19b51-0164-4ff2-ae0e-86c787d440f6" providerId="AD" clId="Web-{BC2D36C1-9B85-49CA-9BAF-9FDBFA556D40}" dt="2021-09-08T17:42:32.839" v="178" actId="20577"/>
      <pc:docMkLst>
        <pc:docMk/>
      </pc:docMkLst>
      <pc:sldChg chg="addSp delSp modSp">
        <pc:chgData name="Upadhayaya, Yunika" userId="S::yunika.upadhayaya@mavs.uta.edu::56b19b51-0164-4ff2-ae0e-86c787d440f6" providerId="AD" clId="Web-{BC2D36C1-9B85-49CA-9BAF-9FDBFA556D40}" dt="2021-09-08T17:42:32.839" v="178" actId="20577"/>
        <pc:sldMkLst>
          <pc:docMk/>
          <pc:sldMk cId="3587977342" sldId="261"/>
        </pc:sldMkLst>
        <pc:spChg chg="mod">
          <ac:chgData name="Upadhayaya, Yunika" userId="S::yunika.upadhayaya@mavs.uta.edu::56b19b51-0164-4ff2-ae0e-86c787d440f6" providerId="AD" clId="Web-{BC2D36C1-9B85-49CA-9BAF-9FDBFA556D40}" dt="2021-09-08T17:42:32.839" v="178" actId="20577"/>
          <ac:spMkLst>
            <pc:docMk/>
            <pc:sldMk cId="3587977342" sldId="261"/>
            <ac:spMk id="2" creationId="{6E5A4A27-8E03-4770-BA09-C3372468AFAA}"/>
          </ac:spMkLst>
        </pc:spChg>
        <pc:spChg chg="mod">
          <ac:chgData name="Upadhayaya, Yunika" userId="S::yunika.upadhayaya@mavs.uta.edu::56b19b51-0164-4ff2-ae0e-86c787d440f6" providerId="AD" clId="Web-{BC2D36C1-9B85-49CA-9BAF-9FDBFA556D40}" dt="2021-09-08T17:42:06.713" v="177" actId="20577"/>
          <ac:spMkLst>
            <pc:docMk/>
            <pc:sldMk cId="3587977342" sldId="261"/>
            <ac:spMk id="3" creationId="{6E28B26A-70CB-4A6A-A017-4D7B57499B14}"/>
          </ac:spMkLst>
        </pc:spChg>
        <pc:spChg chg="add del mod">
          <ac:chgData name="Upadhayaya, Yunika" userId="S::yunika.upadhayaya@mavs.uta.edu::56b19b51-0164-4ff2-ae0e-86c787d440f6" providerId="AD" clId="Web-{BC2D36C1-9B85-49CA-9BAF-9FDBFA556D40}" dt="2021-09-08T17:33:46.237" v="45"/>
          <ac:spMkLst>
            <pc:docMk/>
            <pc:sldMk cId="3587977342" sldId="261"/>
            <ac:spMk id="4" creationId="{E521F319-0984-42EF-AEED-8E516F3DF9C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9/9/2021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9/9/2021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9/9/2021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9/9/2021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9/9/2021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9/9/2021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9/9/2021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9/9/2021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9/9/2021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9/9/2021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>
                <a:solidFill>
                  <a:schemeClr val="tx1"/>
                </a:solidFill>
              </a:rPr>
              <a:t>Team 3 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1"/>
                </a:solidFill>
              </a:rPr>
              <a:t>Govinda Raj Joshi, Othman D Kamel, Michael Stokes, Yunika Upadhayaya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A4A27-8E03-4770-BA09-C3372468A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200" err="1">
                <a:solidFill>
                  <a:schemeClr val="tx1"/>
                </a:solidFill>
              </a:rPr>
              <a:t>Govinda</a:t>
            </a:r>
            <a:r>
              <a:rPr lang="en-US" sz="6200">
                <a:solidFill>
                  <a:schemeClr val="tx1"/>
                </a:solidFill>
              </a:rPr>
              <a:t> Raj Joshi</a:t>
            </a:r>
            <a:br>
              <a:rPr lang="en-US">
                <a:solidFill>
                  <a:schemeClr val="tx1"/>
                </a:solidFill>
              </a:rPr>
            </a:b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8B26A-70CB-4A6A-A017-4D7B57499B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Clr>
                <a:srgbClr val="262626"/>
              </a:buClr>
              <a:buFont typeface="Wingdings" panose="05000000000000000000" pitchFamily="2" charset="2"/>
              <a:buChar char="§"/>
            </a:pPr>
            <a:r>
              <a:rPr lang="en-US" sz="2000">
                <a:ea typeface="+mn-lt"/>
                <a:cs typeface="+mn-lt"/>
              </a:rPr>
              <a:t>Family: Parents, Friends</a:t>
            </a:r>
            <a:endParaRPr lang="en-US"/>
          </a:p>
          <a:p>
            <a:pPr>
              <a:buClr>
                <a:srgbClr val="262626"/>
              </a:buClr>
              <a:buFont typeface="Wingdings" panose="05000000000000000000" pitchFamily="2" charset="2"/>
              <a:buChar char="§"/>
            </a:pPr>
            <a:endParaRPr lang="en-US" sz="2000">
              <a:ea typeface="+mn-lt"/>
              <a:cs typeface="+mn-lt"/>
            </a:endParaRPr>
          </a:p>
          <a:p>
            <a:pPr>
              <a:buClr>
                <a:srgbClr val="262626"/>
              </a:buClr>
              <a:buFont typeface="Wingdings" panose="05000000000000000000" pitchFamily="2" charset="2"/>
              <a:buChar char="§"/>
            </a:pPr>
            <a:r>
              <a:rPr lang="en-US" sz="2000">
                <a:ea typeface="+mn-lt"/>
                <a:cs typeface="+mn-lt"/>
              </a:rPr>
              <a:t>Hobbies: Travelling, Tequila, Music</a:t>
            </a:r>
          </a:p>
          <a:p>
            <a:pPr>
              <a:buClr>
                <a:srgbClr val="262626"/>
              </a:buClr>
              <a:buFont typeface="Wingdings" panose="05000000000000000000" pitchFamily="2" charset="2"/>
              <a:buChar char="§"/>
            </a:pPr>
            <a:endParaRPr lang="en-US" sz="2000">
              <a:ea typeface="+mn-lt"/>
              <a:cs typeface="+mn-lt"/>
            </a:endParaRPr>
          </a:p>
          <a:p>
            <a:pPr>
              <a:buClr>
                <a:srgbClr val="262626"/>
              </a:buClr>
              <a:buFont typeface="Wingdings" panose="05000000000000000000" pitchFamily="2" charset="2"/>
              <a:buChar char="§"/>
            </a:pPr>
            <a:r>
              <a:rPr lang="en-US" sz="2000">
                <a:ea typeface="+mn-lt"/>
                <a:cs typeface="+mn-lt"/>
              </a:rPr>
              <a:t>Programming Languages: C, C++, SQL</a:t>
            </a:r>
          </a:p>
          <a:p>
            <a:pPr>
              <a:buClr>
                <a:srgbClr val="262626"/>
              </a:buClr>
              <a:buFont typeface="Wingdings" panose="05000000000000000000" pitchFamily="2" charset="2"/>
              <a:buChar char="§"/>
            </a:pPr>
            <a:endParaRPr lang="en-US" sz="2000">
              <a:ea typeface="+mn-lt"/>
              <a:cs typeface="+mn-lt"/>
            </a:endParaRPr>
          </a:p>
          <a:p>
            <a:pPr>
              <a:buClr>
                <a:srgbClr val="262626"/>
              </a:buClr>
              <a:buFont typeface="Wingdings" panose="05000000000000000000" pitchFamily="2" charset="2"/>
              <a:buChar char="§"/>
            </a:pPr>
            <a:r>
              <a:rPr lang="en-US" sz="2000">
                <a:ea typeface="+mn-lt"/>
                <a:cs typeface="+mn-lt"/>
              </a:rPr>
              <a:t>Platforms/IDE’s: XCode, Android Studio</a:t>
            </a:r>
          </a:p>
          <a:p>
            <a:pPr>
              <a:buClr>
                <a:srgbClr val="262626"/>
              </a:buClr>
              <a:buFont typeface="Wingdings" panose="05000000000000000000" pitchFamily="2" charset="2"/>
              <a:buChar char="§"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646120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A4A27-8E03-4770-BA09-C3372468A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6200">
                <a:solidFill>
                  <a:schemeClr val="tx1"/>
                </a:solidFill>
              </a:rPr>
              <a:t>Othman D Kamel</a:t>
            </a:r>
            <a:br>
              <a:rPr lang="en-US" sz="6200">
                <a:solidFill>
                  <a:schemeClr val="tx1"/>
                </a:solidFill>
              </a:rPr>
            </a:br>
            <a:endParaRPr lang="en-US" sz="62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8B26A-70CB-4A6A-A017-4D7B57499B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000"/>
              <a:t>Major: Software Engineering – Junior</a:t>
            </a:r>
            <a:endParaRPr lang="en-US"/>
          </a:p>
          <a:p>
            <a:pPr>
              <a:buClr>
                <a:srgbClr val="262626"/>
              </a:buClr>
              <a:buFont typeface="Wingdings" panose="05000000000000000000" pitchFamily="2" charset="2"/>
              <a:buChar char="§"/>
            </a:pPr>
            <a:endParaRPr lang="en-US" sz="2000"/>
          </a:p>
          <a:p>
            <a:pPr>
              <a:buClr>
                <a:srgbClr val="262626"/>
              </a:buClr>
              <a:buFont typeface="Wingdings" panose="05000000000000000000" pitchFamily="2" charset="2"/>
              <a:buChar char="§"/>
            </a:pPr>
            <a:r>
              <a:rPr lang="en-US" sz="2000"/>
              <a:t>Hobbies: Sports, Traveling </a:t>
            </a:r>
          </a:p>
          <a:p>
            <a:pPr>
              <a:buClr>
                <a:srgbClr val="262626"/>
              </a:buClr>
              <a:buFont typeface="Wingdings" panose="05000000000000000000" pitchFamily="2" charset="2"/>
              <a:buChar char="§"/>
            </a:pPr>
            <a:endParaRPr lang="en-US" sz="2000"/>
          </a:p>
          <a:p>
            <a:pPr>
              <a:buClr>
                <a:srgbClr val="262626"/>
              </a:buClr>
              <a:buFont typeface="Wingdings" panose="05000000000000000000" pitchFamily="2" charset="2"/>
              <a:buChar char="§"/>
            </a:pPr>
            <a:r>
              <a:rPr lang="en-US" sz="2000"/>
              <a:t>Programming Languages: C++, C, Java</a:t>
            </a:r>
          </a:p>
          <a:p>
            <a:pPr>
              <a:buClr>
                <a:srgbClr val="262626"/>
              </a:buClr>
              <a:buFont typeface="Wingdings" panose="05000000000000000000" pitchFamily="2" charset="2"/>
              <a:buChar char="§"/>
            </a:pPr>
            <a:endParaRPr lang="en-US" sz="2000"/>
          </a:p>
          <a:p>
            <a:pPr>
              <a:buClr>
                <a:srgbClr val="262626"/>
              </a:buClr>
              <a:buFont typeface="Wingdings" panose="05000000000000000000" pitchFamily="2" charset="2"/>
              <a:buChar char="§"/>
            </a:pPr>
            <a:r>
              <a:rPr lang="en-US" sz="2000">
                <a:ea typeface="+mn-lt"/>
                <a:cs typeface="+mn-lt"/>
              </a:rPr>
              <a:t>Platforms/IDE’s: Visual Studio, Android Studio</a:t>
            </a:r>
          </a:p>
          <a:p>
            <a:pPr>
              <a:buClr>
                <a:srgbClr val="262626"/>
              </a:buClr>
              <a:buFont typeface="Wingdings" panose="05000000000000000000" pitchFamily="2" charset="2"/>
              <a:buChar char="§"/>
            </a:pPr>
            <a:endParaRPr lang="en-US" sz="2000"/>
          </a:p>
          <a:p>
            <a:pPr>
              <a:buClr>
                <a:srgbClr val="262626"/>
              </a:buClr>
              <a:buFont typeface="Wingdings" panose="05000000000000000000" pitchFamily="2" charset="2"/>
              <a:buChar char="§"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383425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A4A27-8E03-4770-BA09-C3372468A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6200">
                <a:solidFill>
                  <a:schemeClr val="tx1"/>
                </a:solidFill>
              </a:rPr>
              <a:t>Michael Stokes</a:t>
            </a:r>
            <a:br>
              <a:rPr lang="en-US" sz="6200">
                <a:solidFill>
                  <a:schemeClr val="tx1"/>
                </a:solidFill>
              </a:rPr>
            </a:br>
            <a:endParaRPr lang="en-US" sz="62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8B26A-70CB-4A6A-A017-4D7B57499B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000"/>
              <a:t>Family: Wife, Dogs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000"/>
          </a:p>
          <a:p>
            <a:pPr>
              <a:buFont typeface="Wingdings" panose="05000000000000000000" pitchFamily="2" charset="2"/>
              <a:buChar char="§"/>
            </a:pPr>
            <a:r>
              <a:rPr lang="en-US" sz="2000"/>
              <a:t>Hobbies: Guitar, Skating, Biking, Wine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000"/>
          </a:p>
          <a:p>
            <a:pPr>
              <a:buFont typeface="Wingdings" panose="05000000000000000000" pitchFamily="2" charset="2"/>
              <a:buChar char="§"/>
            </a:pPr>
            <a:r>
              <a:rPr lang="en-US" sz="2000"/>
              <a:t>Programming Languages: C++, Java, SQL, </a:t>
            </a:r>
            <a:r>
              <a:rPr lang="en-US" sz="2000" err="1"/>
              <a:t>Powershell</a:t>
            </a:r>
            <a:endParaRPr lang="en-US" sz="2000"/>
          </a:p>
          <a:p>
            <a:pPr>
              <a:buFont typeface="Wingdings" panose="05000000000000000000" pitchFamily="2" charset="2"/>
              <a:buChar char="§"/>
            </a:pPr>
            <a:endParaRPr lang="en-US" sz="2000"/>
          </a:p>
          <a:p>
            <a:pPr>
              <a:buFont typeface="Wingdings" panose="05000000000000000000" pitchFamily="2" charset="2"/>
              <a:buChar char="§"/>
            </a:pPr>
            <a:r>
              <a:rPr lang="en-US" sz="2000"/>
              <a:t>Platforms/IDE’s: </a:t>
            </a:r>
            <a:r>
              <a:rPr lang="en-US" sz="2000" err="1"/>
              <a:t>CodeBlocks</a:t>
            </a:r>
            <a:r>
              <a:rPr lang="en-US" sz="2000"/>
              <a:t>, Android Studio, SSMS, </a:t>
            </a:r>
            <a:r>
              <a:rPr lang="en-US" sz="2000" err="1"/>
              <a:t>Powershell</a:t>
            </a:r>
            <a:r>
              <a:rPr lang="en-US" sz="2000"/>
              <a:t> ISE</a:t>
            </a:r>
          </a:p>
        </p:txBody>
      </p:sp>
    </p:spTree>
    <p:extLst>
      <p:ext uri="{BB962C8B-B14F-4D97-AF65-F5344CB8AC3E}">
        <p14:creationId xmlns:p14="http://schemas.microsoft.com/office/powerpoint/2010/main" val="823035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A4A27-8E03-4770-BA09-C3372468A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6200">
                <a:solidFill>
                  <a:schemeClr val="tx1"/>
                </a:solidFill>
              </a:rPr>
              <a:t>Yunika Upadhayaya</a:t>
            </a:r>
            <a:br>
              <a:rPr lang="en-US" sz="6200"/>
            </a:br>
            <a:endParaRPr lang="en-US" sz="62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8B26A-70CB-4A6A-A017-4D7B57499B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/>
              <a:t>International student originally from Nepal.</a:t>
            </a:r>
          </a:p>
          <a:p>
            <a:pPr>
              <a:buClr>
                <a:srgbClr val="262626"/>
              </a:buClr>
              <a:buFont typeface="Wingdings" panose="05000000000000000000" pitchFamily="2" charset="2"/>
              <a:buChar char="§"/>
            </a:pPr>
            <a:endParaRPr lang="en-US"/>
          </a:p>
          <a:p>
            <a:pPr>
              <a:buClr>
                <a:srgbClr val="262626"/>
              </a:buClr>
              <a:buFont typeface="Wingdings" panose="05000000000000000000" pitchFamily="2" charset="2"/>
              <a:buChar char="§"/>
            </a:pPr>
            <a:r>
              <a:rPr lang="en-US"/>
              <a:t>Computer Science – Senior </a:t>
            </a:r>
          </a:p>
          <a:p>
            <a:pPr>
              <a:buClr>
                <a:srgbClr val="262626"/>
              </a:buClr>
              <a:buFont typeface="Wingdings" panose="05000000000000000000" pitchFamily="2" charset="2"/>
              <a:buChar char="§"/>
            </a:pPr>
            <a:endParaRPr lang="en-US"/>
          </a:p>
          <a:p>
            <a:pPr>
              <a:buClr>
                <a:srgbClr val="262626"/>
              </a:buClr>
              <a:buFont typeface="Wingdings" panose="05000000000000000000" pitchFamily="2" charset="2"/>
              <a:buChar char="§"/>
            </a:pPr>
            <a:r>
              <a:rPr lang="en-US"/>
              <a:t>Hobbies: Cook food, Ukulele, Movies, Indoor games</a:t>
            </a:r>
          </a:p>
          <a:p>
            <a:pPr>
              <a:buClr>
                <a:srgbClr val="262626"/>
              </a:buClr>
              <a:buFont typeface="Wingdings" panose="05000000000000000000" pitchFamily="2" charset="2"/>
              <a:buChar char="§"/>
            </a:pPr>
            <a:endParaRPr lang="en-US"/>
          </a:p>
          <a:p>
            <a:pPr>
              <a:buClr>
                <a:srgbClr val="262626"/>
              </a:buClr>
              <a:buFont typeface="Wingdings" panose="05000000000000000000" pitchFamily="2" charset="2"/>
              <a:buChar char="§"/>
            </a:pPr>
            <a:r>
              <a:rPr lang="en-US"/>
              <a:t>Programming Languages: Python, Java, C/C++, MATLAB</a:t>
            </a:r>
          </a:p>
          <a:p>
            <a:pPr>
              <a:buClr>
                <a:srgbClr val="262626"/>
              </a:buClr>
              <a:buFont typeface="Wingdings" panose="05000000000000000000" pitchFamily="2" charset="2"/>
              <a:buChar char="§"/>
            </a:pPr>
            <a:endParaRPr lang="en-US"/>
          </a:p>
          <a:p>
            <a:pPr>
              <a:buClr>
                <a:srgbClr val="262626"/>
              </a:buClr>
              <a:buFont typeface="Wingdings" panose="05000000000000000000" pitchFamily="2" charset="2"/>
              <a:buChar char="§"/>
            </a:pPr>
            <a:r>
              <a:rPr lang="en-US"/>
              <a:t>Platform/IDEs: Android Studio, PyCharm, Visual Studio</a:t>
            </a:r>
          </a:p>
          <a:p>
            <a:pPr>
              <a:buClr>
                <a:srgbClr val="262626"/>
              </a:buClr>
              <a:buFont typeface="Wingdings" panose="05000000000000000000" pitchFamily="2" charset="2"/>
              <a:buChar char="§"/>
            </a:pPr>
            <a:endParaRPr lang="en-US"/>
          </a:p>
          <a:p>
            <a:pPr>
              <a:buClr>
                <a:srgbClr val="262626"/>
              </a:buClr>
              <a:buFont typeface="Wingdings" panose="05000000000000000000" pitchFamily="2" charset="2"/>
              <a:buChar char="§"/>
            </a:pPr>
            <a:endParaRPr lang="en-US"/>
          </a:p>
          <a:p>
            <a:pPr>
              <a:buClr>
                <a:srgbClr val="262626"/>
              </a:buClr>
              <a:buFont typeface="Wingdings" panose="05000000000000000000" pitchFamily="2" charset="2"/>
              <a:buChar char="§"/>
            </a:pPr>
            <a:endParaRPr lang="en-US"/>
          </a:p>
          <a:p>
            <a:pPr>
              <a:buClr>
                <a:srgbClr val="262626"/>
              </a:buClr>
              <a:buFont typeface="Wingdings" panose="05000000000000000000" pitchFamily="2" charset="2"/>
              <a:buChar char="§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9773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84508D246967546B3C70AC019C9A51F" ma:contentTypeVersion="2" ma:contentTypeDescription="Create a new document." ma:contentTypeScope="" ma:versionID="f30636a2dbbcc22714676792af7e6a7f">
  <xsd:schema xmlns:xsd="http://www.w3.org/2001/XMLSchema" xmlns:xs="http://www.w3.org/2001/XMLSchema" xmlns:p="http://schemas.microsoft.com/office/2006/metadata/properties" xmlns:ns2="452300bb-d0fc-404d-b107-166c711a616e" targetNamespace="http://schemas.microsoft.com/office/2006/metadata/properties" ma:root="true" ma:fieldsID="d03ed220ca2e7efbcdd46f899e9f9db1" ns2:_="">
    <xsd:import namespace="452300bb-d0fc-404d-b107-166c711a616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52300bb-d0fc-404d-b107-166c711a616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6A91D93-40AE-43ED-BD1B-A151CF625F0B}">
  <ds:schemaRefs>
    <ds:schemaRef ds:uri="452300bb-d0fc-404d-b107-166c711a616e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137651BA-F45C-4845-9AB3-E0A65B39F5E1}">
  <ds:schemaRefs>
    <ds:schemaRef ds:uri="71af3243-3dd4-4a8d-8c0d-dd76da1f02a5"/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{5F97D1C3-DE16-4DBF-B2CF-46FBD068DFF5}tf78438558_win32</Template>
  <Application>Microsoft Office PowerPoint</Application>
  <PresentationFormat>Widescreen</PresentationFormat>
  <Slides>5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SavonVTI</vt:lpstr>
      <vt:lpstr>Team 3 Introduction</vt:lpstr>
      <vt:lpstr>Govinda Raj Joshi </vt:lpstr>
      <vt:lpstr>Othman D Kamel </vt:lpstr>
      <vt:lpstr>Michael Stokes </vt:lpstr>
      <vt:lpstr>Yunika Upadhayaya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3 Introduction</dc:title>
  <dc:creator>Michael Stokes</dc:creator>
  <cp:revision>1</cp:revision>
  <dcterms:created xsi:type="dcterms:W3CDTF">2021-09-08T17:06:38Z</dcterms:created>
  <dcterms:modified xsi:type="dcterms:W3CDTF">2021-09-09T15:24:25Z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0x010100F84508D246967546B3C70AC019C9A51F</vt:lpwstr>
  </property>
</Properties>
</file>