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58" r:id="rId6"/>
    <p:sldId id="259" r:id="rId7"/>
    <p:sldId id="260" r:id="rId8"/>
    <p:sldId id="263" r:id="rId9"/>
    <p:sldId id="262" r:id="rId10"/>
    <p:sldId id="267" r:id="rId11"/>
    <p:sldId id="264" r:id="rId12"/>
    <p:sldId id="265" r:id="rId13"/>
    <p:sldId id="268" r:id="rId14"/>
    <p:sldId id="261"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A99FA2-FCFD-42B1-9A89-85D2416EA457}" v="126" dt="2021-09-12T18:54:44.221"/>
    <p1510:client id="{2C1C933A-06C2-4FD3-B0EF-723ED35B1CE1}" v="8" vWet="10" dt="2021-09-12T19:00:25.485"/>
    <p1510:client id="{31657595-EA10-4109-AA64-C26F05549B8C}" v="2717" dt="2021-09-12T20:42:21.919"/>
    <p1510:client id="{57A9095E-97D5-4B8E-BA5C-BFCEDFD4D661}" v="2147" vWet="2148" dt="2021-09-12T20:38:15.5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adhayaya, Yunika" userId="56b19b51-0164-4ff2-ae0e-86c787d440f6" providerId="ADAL" clId="{31657595-EA10-4109-AA64-C26F05549B8C}"/>
    <pc:docChg chg="undo custSel addSld modSld sldOrd">
      <pc:chgData name="Upadhayaya, Yunika" userId="56b19b51-0164-4ff2-ae0e-86c787d440f6" providerId="ADAL" clId="{31657595-EA10-4109-AA64-C26F05549B8C}" dt="2021-09-12T20:42:21.919" v="2705" actId="33524"/>
      <pc:docMkLst>
        <pc:docMk/>
      </pc:docMkLst>
      <pc:sldChg chg="modSp mod">
        <pc:chgData name="Upadhayaya, Yunika" userId="56b19b51-0164-4ff2-ae0e-86c787d440f6" providerId="ADAL" clId="{31657595-EA10-4109-AA64-C26F05549B8C}" dt="2021-09-12T19:23:45.203" v="521" actId="20577"/>
        <pc:sldMkLst>
          <pc:docMk/>
          <pc:sldMk cId="3192420576" sldId="259"/>
        </pc:sldMkLst>
        <pc:spChg chg="mod">
          <ac:chgData name="Upadhayaya, Yunika" userId="56b19b51-0164-4ff2-ae0e-86c787d440f6" providerId="ADAL" clId="{31657595-EA10-4109-AA64-C26F05549B8C}" dt="2021-09-12T19:23:45.203" v="521" actId="20577"/>
          <ac:spMkLst>
            <pc:docMk/>
            <pc:sldMk cId="3192420576" sldId="259"/>
            <ac:spMk id="3" creationId="{64839465-1008-40F9-B985-F87E33013CC0}"/>
          </ac:spMkLst>
        </pc:spChg>
      </pc:sldChg>
      <pc:sldChg chg="modSp mod">
        <pc:chgData name="Upadhayaya, Yunika" userId="56b19b51-0164-4ff2-ae0e-86c787d440f6" providerId="ADAL" clId="{31657595-EA10-4109-AA64-C26F05549B8C}" dt="2021-09-12T20:11:44.442" v="1828" actId="20577"/>
        <pc:sldMkLst>
          <pc:docMk/>
          <pc:sldMk cId="2376607149" sldId="262"/>
        </pc:sldMkLst>
        <pc:spChg chg="mod">
          <ac:chgData name="Upadhayaya, Yunika" userId="56b19b51-0164-4ff2-ae0e-86c787d440f6" providerId="ADAL" clId="{31657595-EA10-4109-AA64-C26F05549B8C}" dt="2021-09-12T20:11:44.442" v="1828" actId="20577"/>
          <ac:spMkLst>
            <pc:docMk/>
            <pc:sldMk cId="2376607149" sldId="262"/>
            <ac:spMk id="3" creationId="{DBF76940-8CCD-4A94-8EB2-4BB3242CED30}"/>
          </ac:spMkLst>
        </pc:spChg>
      </pc:sldChg>
      <pc:sldChg chg="modSp mod">
        <pc:chgData name="Upadhayaya, Yunika" userId="56b19b51-0164-4ff2-ae0e-86c787d440f6" providerId="ADAL" clId="{31657595-EA10-4109-AA64-C26F05549B8C}" dt="2021-09-12T20:11:23.911" v="1821" actId="20577"/>
        <pc:sldMkLst>
          <pc:docMk/>
          <pc:sldMk cId="2428891814" sldId="263"/>
        </pc:sldMkLst>
        <pc:spChg chg="mod">
          <ac:chgData name="Upadhayaya, Yunika" userId="56b19b51-0164-4ff2-ae0e-86c787d440f6" providerId="ADAL" clId="{31657595-EA10-4109-AA64-C26F05549B8C}" dt="2021-09-12T20:11:23.911" v="1821" actId="20577"/>
          <ac:spMkLst>
            <pc:docMk/>
            <pc:sldMk cId="2428891814" sldId="263"/>
            <ac:spMk id="3" creationId="{6E20518A-7696-4953-8F55-C1DFDD44DF09}"/>
          </ac:spMkLst>
        </pc:spChg>
      </pc:sldChg>
      <pc:sldChg chg="modSp mod">
        <pc:chgData name="Upadhayaya, Yunika" userId="56b19b51-0164-4ff2-ae0e-86c787d440f6" providerId="ADAL" clId="{31657595-EA10-4109-AA64-C26F05549B8C}" dt="2021-09-12T20:23:08.526" v="1992" actId="20577"/>
        <pc:sldMkLst>
          <pc:docMk/>
          <pc:sldMk cId="685296057" sldId="264"/>
        </pc:sldMkLst>
        <pc:spChg chg="mod">
          <ac:chgData name="Upadhayaya, Yunika" userId="56b19b51-0164-4ff2-ae0e-86c787d440f6" providerId="ADAL" clId="{31657595-EA10-4109-AA64-C26F05549B8C}" dt="2021-09-12T20:23:08.526" v="1992" actId="20577"/>
          <ac:spMkLst>
            <pc:docMk/>
            <pc:sldMk cId="685296057" sldId="264"/>
            <ac:spMk id="3" creationId="{C87E6C65-9890-4B0A-BEF4-0201377D38AB}"/>
          </ac:spMkLst>
        </pc:spChg>
      </pc:sldChg>
      <pc:sldChg chg="modSp new mod">
        <pc:chgData name="Upadhayaya, Yunika" userId="56b19b51-0164-4ff2-ae0e-86c787d440f6" providerId="ADAL" clId="{31657595-EA10-4109-AA64-C26F05549B8C}" dt="2021-09-12T20:37:27.522" v="2510" actId="20577"/>
        <pc:sldMkLst>
          <pc:docMk/>
          <pc:sldMk cId="488398332" sldId="265"/>
        </pc:sldMkLst>
        <pc:spChg chg="mod">
          <ac:chgData name="Upadhayaya, Yunika" userId="56b19b51-0164-4ff2-ae0e-86c787d440f6" providerId="ADAL" clId="{31657595-EA10-4109-AA64-C26F05549B8C}" dt="2021-09-12T19:08:07.357" v="337" actId="20577"/>
          <ac:spMkLst>
            <pc:docMk/>
            <pc:sldMk cId="488398332" sldId="265"/>
            <ac:spMk id="2" creationId="{1EFBCD39-CD33-47E6-9A57-B16BA4EFD699}"/>
          </ac:spMkLst>
        </pc:spChg>
        <pc:spChg chg="mod">
          <ac:chgData name="Upadhayaya, Yunika" userId="56b19b51-0164-4ff2-ae0e-86c787d440f6" providerId="ADAL" clId="{31657595-EA10-4109-AA64-C26F05549B8C}" dt="2021-09-12T20:37:27.522" v="2510" actId="20577"/>
          <ac:spMkLst>
            <pc:docMk/>
            <pc:sldMk cId="488398332" sldId="265"/>
            <ac:spMk id="3" creationId="{A57B73BA-E3AD-4341-9C55-53043BA3CDA7}"/>
          </ac:spMkLst>
        </pc:spChg>
      </pc:sldChg>
      <pc:sldChg chg="modSp new mod ord">
        <pc:chgData name="Upadhayaya, Yunika" userId="56b19b51-0164-4ff2-ae0e-86c787d440f6" providerId="ADAL" clId="{31657595-EA10-4109-AA64-C26F05549B8C}" dt="2021-09-12T20:41:03.809" v="2704" actId="20577"/>
        <pc:sldMkLst>
          <pc:docMk/>
          <pc:sldMk cId="3933865507" sldId="266"/>
        </pc:sldMkLst>
        <pc:spChg chg="mod">
          <ac:chgData name="Upadhayaya, Yunika" userId="56b19b51-0164-4ff2-ae0e-86c787d440f6" providerId="ADAL" clId="{31657595-EA10-4109-AA64-C26F05549B8C}" dt="2021-09-12T19:37:32.597" v="771" actId="20577"/>
          <ac:spMkLst>
            <pc:docMk/>
            <pc:sldMk cId="3933865507" sldId="266"/>
            <ac:spMk id="2" creationId="{F760262E-172B-4AEC-A508-673338ED8C40}"/>
          </ac:spMkLst>
        </pc:spChg>
        <pc:spChg chg="mod">
          <ac:chgData name="Upadhayaya, Yunika" userId="56b19b51-0164-4ff2-ae0e-86c787d440f6" providerId="ADAL" clId="{31657595-EA10-4109-AA64-C26F05549B8C}" dt="2021-09-12T20:41:03.809" v="2704" actId="20577"/>
          <ac:spMkLst>
            <pc:docMk/>
            <pc:sldMk cId="3933865507" sldId="266"/>
            <ac:spMk id="3" creationId="{FBCFC728-943B-4E38-A2C3-32C2E23A3FC0}"/>
          </ac:spMkLst>
        </pc:spChg>
      </pc:sldChg>
      <pc:sldChg chg="modSp new mod">
        <pc:chgData name="Upadhayaya, Yunika" userId="56b19b51-0164-4ff2-ae0e-86c787d440f6" providerId="ADAL" clId="{31657595-EA10-4109-AA64-C26F05549B8C}" dt="2021-09-12T20:42:21.919" v="2705" actId="33524"/>
        <pc:sldMkLst>
          <pc:docMk/>
          <pc:sldMk cId="245304138" sldId="267"/>
        </pc:sldMkLst>
        <pc:spChg chg="mod">
          <ac:chgData name="Upadhayaya, Yunika" userId="56b19b51-0164-4ff2-ae0e-86c787d440f6" providerId="ADAL" clId="{31657595-EA10-4109-AA64-C26F05549B8C}" dt="2021-09-12T19:52:39.751" v="1331" actId="20577"/>
          <ac:spMkLst>
            <pc:docMk/>
            <pc:sldMk cId="245304138" sldId="267"/>
            <ac:spMk id="2" creationId="{9B6E673C-0995-478A-9AE6-1DFBBF92A4CE}"/>
          </ac:spMkLst>
        </pc:spChg>
        <pc:spChg chg="mod">
          <ac:chgData name="Upadhayaya, Yunika" userId="56b19b51-0164-4ff2-ae0e-86c787d440f6" providerId="ADAL" clId="{31657595-EA10-4109-AA64-C26F05549B8C}" dt="2021-09-12T20:42:21.919" v="2705" actId="33524"/>
          <ac:spMkLst>
            <pc:docMk/>
            <pc:sldMk cId="245304138" sldId="267"/>
            <ac:spMk id="3" creationId="{DB85FEB2-D51A-4099-AEFE-461A5CA91181}"/>
          </ac:spMkLst>
        </pc:spChg>
      </pc:sldChg>
    </pc:docChg>
  </pc:docChgLst>
  <pc:docChgLst>
    <pc:chgData name="Kamel, Othman D" userId="3570b4ea-a944-48d5-a231-b186d04ff84c" providerId="ADAL" clId="{2C1C933A-06C2-4FD3-B0EF-723ED35B1CE1}"/>
    <pc:docChg chg="undo custSel addSld modSld sldOrd">
      <pc:chgData name="Kamel, Othman D" userId="3570b4ea-a944-48d5-a231-b186d04ff84c" providerId="ADAL" clId="{2C1C933A-06C2-4FD3-B0EF-723ED35B1CE1}" dt="2021-09-12T00:46:57.191" v="1352" actId="20577"/>
      <pc:docMkLst>
        <pc:docMk/>
      </pc:docMkLst>
      <pc:sldChg chg="modSp mod">
        <pc:chgData name="Kamel, Othman D" userId="3570b4ea-a944-48d5-a231-b186d04ff84c" providerId="ADAL" clId="{2C1C933A-06C2-4FD3-B0EF-723ED35B1CE1}" dt="2021-09-12T00:46:57.191" v="1352" actId="20577"/>
        <pc:sldMkLst>
          <pc:docMk/>
          <pc:sldMk cId="2646120426" sldId="258"/>
        </pc:sldMkLst>
        <pc:spChg chg="mod">
          <ac:chgData name="Kamel, Othman D" userId="3570b4ea-a944-48d5-a231-b186d04ff84c" providerId="ADAL" clId="{2C1C933A-06C2-4FD3-B0EF-723ED35B1CE1}" dt="2021-09-11T22:03:40.494" v="5" actId="20577"/>
          <ac:spMkLst>
            <pc:docMk/>
            <pc:sldMk cId="2646120426" sldId="258"/>
            <ac:spMk id="2" creationId="{6E5A4A27-8E03-4770-BA09-C3372468AFAA}"/>
          </ac:spMkLst>
        </pc:spChg>
        <pc:spChg chg="mod">
          <ac:chgData name="Kamel, Othman D" userId="3570b4ea-a944-48d5-a231-b186d04ff84c" providerId="ADAL" clId="{2C1C933A-06C2-4FD3-B0EF-723ED35B1CE1}" dt="2021-09-12T00:46:57.191" v="1352" actId="20577"/>
          <ac:spMkLst>
            <pc:docMk/>
            <pc:sldMk cId="2646120426" sldId="258"/>
            <ac:spMk id="3" creationId="{6E28B26A-70CB-4A6A-A017-4D7B57499B14}"/>
          </ac:spMkLst>
        </pc:spChg>
      </pc:sldChg>
      <pc:sldChg chg="modSp new mod">
        <pc:chgData name="Kamel, Othman D" userId="3570b4ea-a944-48d5-a231-b186d04ff84c" providerId="ADAL" clId="{2C1C933A-06C2-4FD3-B0EF-723ED35B1CE1}" dt="2021-09-12T00:02:41.876" v="349" actId="20577"/>
        <pc:sldMkLst>
          <pc:docMk/>
          <pc:sldMk cId="3192420576" sldId="259"/>
        </pc:sldMkLst>
        <pc:spChg chg="mod">
          <ac:chgData name="Kamel, Othman D" userId="3570b4ea-a944-48d5-a231-b186d04ff84c" providerId="ADAL" clId="{2C1C933A-06C2-4FD3-B0EF-723ED35B1CE1}" dt="2021-09-11T23:58:26.466" v="14" actId="20577"/>
          <ac:spMkLst>
            <pc:docMk/>
            <pc:sldMk cId="3192420576" sldId="259"/>
            <ac:spMk id="2" creationId="{1C666028-C1DA-4B91-A6EE-5F354C14DF78}"/>
          </ac:spMkLst>
        </pc:spChg>
        <pc:spChg chg="mod">
          <ac:chgData name="Kamel, Othman D" userId="3570b4ea-a944-48d5-a231-b186d04ff84c" providerId="ADAL" clId="{2C1C933A-06C2-4FD3-B0EF-723ED35B1CE1}" dt="2021-09-12T00:02:41.876" v="349" actId="20577"/>
          <ac:spMkLst>
            <pc:docMk/>
            <pc:sldMk cId="3192420576" sldId="259"/>
            <ac:spMk id="3" creationId="{64839465-1008-40F9-B985-F87E33013CC0}"/>
          </ac:spMkLst>
        </pc:spChg>
      </pc:sldChg>
      <pc:sldChg chg="modSp new mod">
        <pc:chgData name="Kamel, Othman D" userId="3570b4ea-a944-48d5-a231-b186d04ff84c" providerId="ADAL" clId="{2C1C933A-06C2-4FD3-B0EF-723ED35B1CE1}" dt="2021-09-12T00:03:12.310" v="361" actId="20577"/>
        <pc:sldMkLst>
          <pc:docMk/>
          <pc:sldMk cId="2803969326" sldId="260"/>
        </pc:sldMkLst>
        <pc:spChg chg="mod">
          <ac:chgData name="Kamel, Othman D" userId="3570b4ea-a944-48d5-a231-b186d04ff84c" providerId="ADAL" clId="{2C1C933A-06C2-4FD3-B0EF-723ED35B1CE1}" dt="2021-09-12T00:03:12.310" v="361" actId="20577"/>
          <ac:spMkLst>
            <pc:docMk/>
            <pc:sldMk cId="2803969326" sldId="260"/>
            <ac:spMk id="2" creationId="{E9EF8714-3C09-4451-987B-24B667A8E31F}"/>
          </ac:spMkLst>
        </pc:spChg>
      </pc:sldChg>
      <pc:sldChg chg="addSp delSp modSp new mod ord">
        <pc:chgData name="Kamel, Othman D" userId="3570b4ea-a944-48d5-a231-b186d04ff84c" providerId="ADAL" clId="{2C1C933A-06C2-4FD3-B0EF-723ED35B1CE1}" dt="2021-09-12T00:30:52.406" v="938"/>
        <pc:sldMkLst>
          <pc:docMk/>
          <pc:sldMk cId="1842775288" sldId="261"/>
        </pc:sldMkLst>
        <pc:spChg chg="mod">
          <ac:chgData name="Kamel, Othman D" userId="3570b4ea-a944-48d5-a231-b186d04ff84c" providerId="ADAL" clId="{2C1C933A-06C2-4FD3-B0EF-723ED35B1CE1}" dt="2021-09-12T00:04:48.001" v="391" actId="20577"/>
          <ac:spMkLst>
            <pc:docMk/>
            <pc:sldMk cId="1842775288" sldId="261"/>
            <ac:spMk id="2" creationId="{2C2165B2-6FDD-4F1F-AE44-8E0DBFE338E0}"/>
          </ac:spMkLst>
        </pc:spChg>
        <pc:spChg chg="add del">
          <ac:chgData name="Kamel, Othman D" userId="3570b4ea-a944-48d5-a231-b186d04ff84c" providerId="ADAL" clId="{2C1C933A-06C2-4FD3-B0EF-723ED35B1CE1}" dt="2021-09-12T00:19:46.152" v="394" actId="3680"/>
          <ac:spMkLst>
            <pc:docMk/>
            <pc:sldMk cId="1842775288" sldId="261"/>
            <ac:spMk id="3" creationId="{2A18A8C0-25C6-43D9-879F-EA2538D8FAAA}"/>
          </ac:spMkLst>
        </pc:spChg>
        <pc:graphicFrameChg chg="add del mod ord modGraphic">
          <ac:chgData name="Kamel, Othman D" userId="3570b4ea-a944-48d5-a231-b186d04ff84c" providerId="ADAL" clId="{2C1C933A-06C2-4FD3-B0EF-723ED35B1CE1}" dt="2021-09-12T00:19:32.307" v="393" actId="3680"/>
          <ac:graphicFrameMkLst>
            <pc:docMk/>
            <pc:sldMk cId="1842775288" sldId="261"/>
            <ac:graphicFrameMk id="4" creationId="{72EAB6F2-1A36-4EA5-9ADE-2900AF9277B9}"/>
          </ac:graphicFrameMkLst>
        </pc:graphicFrameChg>
        <pc:graphicFrameChg chg="add mod ord modGraphic">
          <ac:chgData name="Kamel, Othman D" userId="3570b4ea-a944-48d5-a231-b186d04ff84c" providerId="ADAL" clId="{2C1C933A-06C2-4FD3-B0EF-723ED35B1CE1}" dt="2021-09-12T00:23:51.224" v="891" actId="20577"/>
          <ac:graphicFrameMkLst>
            <pc:docMk/>
            <pc:sldMk cId="1842775288" sldId="261"/>
            <ac:graphicFrameMk id="5" creationId="{2E269330-FD66-478B-989E-042AB053D294}"/>
          </ac:graphicFrameMkLst>
        </pc:graphicFrameChg>
      </pc:sldChg>
    </pc:docChg>
  </pc:docChgLst>
  <pc:docChgLst>
    <pc:chgData name="Joshi, Govinda Raj" userId="S::grj7418@mavs.uta.edu::601c02e6-a101-4a87-8d11-7810ec865c52" providerId="AD" clId="Web-{57A9095E-97D5-4B8E-BA5C-BFCEDFD4D661}"/>
    <pc:docChg chg="addSld modSld sldOrd">
      <pc:chgData name="Joshi, Govinda Raj" userId="S::grj7418@mavs.uta.edu::601c02e6-a101-4a87-8d11-7810ec865c52" providerId="AD" clId="Web-{57A9095E-97D5-4B8E-BA5C-BFCEDFD4D661}" dt="2021-09-12T20:38:12.954" v="1076" actId="20577"/>
      <pc:docMkLst>
        <pc:docMk/>
      </pc:docMkLst>
      <pc:sldChg chg="modSp">
        <pc:chgData name="Joshi, Govinda Raj" userId="S::grj7418@mavs.uta.edu::601c02e6-a101-4a87-8d11-7810ec865c52" providerId="AD" clId="Web-{57A9095E-97D5-4B8E-BA5C-BFCEDFD4D661}" dt="2021-09-12T19:16:25.878" v="376" actId="20577"/>
        <pc:sldMkLst>
          <pc:docMk/>
          <pc:sldMk cId="2428891814" sldId="263"/>
        </pc:sldMkLst>
        <pc:spChg chg="mod">
          <ac:chgData name="Joshi, Govinda Raj" userId="S::grj7418@mavs.uta.edu::601c02e6-a101-4a87-8d11-7810ec865c52" providerId="AD" clId="Web-{57A9095E-97D5-4B8E-BA5C-BFCEDFD4D661}" dt="2021-09-12T19:16:25.878" v="376" actId="20577"/>
          <ac:spMkLst>
            <pc:docMk/>
            <pc:sldMk cId="2428891814" sldId="263"/>
            <ac:spMk id="3" creationId="{6E20518A-7696-4953-8F55-C1DFDD44DF09}"/>
          </ac:spMkLst>
        </pc:spChg>
      </pc:sldChg>
      <pc:sldChg chg="modSp new ord">
        <pc:chgData name="Joshi, Govinda Raj" userId="S::grj7418@mavs.uta.edu::601c02e6-a101-4a87-8d11-7810ec865c52" providerId="AD" clId="Web-{57A9095E-97D5-4B8E-BA5C-BFCEDFD4D661}" dt="2021-09-12T19:25:20.408" v="396" actId="20577"/>
        <pc:sldMkLst>
          <pc:docMk/>
          <pc:sldMk cId="685296057" sldId="264"/>
        </pc:sldMkLst>
        <pc:spChg chg="mod">
          <ac:chgData name="Joshi, Govinda Raj" userId="S::grj7418@mavs.uta.edu::601c02e6-a101-4a87-8d11-7810ec865c52" providerId="AD" clId="Web-{57A9095E-97D5-4B8E-BA5C-BFCEDFD4D661}" dt="2021-09-12T18:59:58.726" v="9" actId="20577"/>
          <ac:spMkLst>
            <pc:docMk/>
            <pc:sldMk cId="685296057" sldId="264"/>
            <ac:spMk id="2" creationId="{99817FE6-01C2-48E4-9EED-A61C91458164}"/>
          </ac:spMkLst>
        </pc:spChg>
        <pc:spChg chg="mod">
          <ac:chgData name="Joshi, Govinda Raj" userId="S::grj7418@mavs.uta.edu::601c02e6-a101-4a87-8d11-7810ec865c52" providerId="AD" clId="Web-{57A9095E-97D5-4B8E-BA5C-BFCEDFD4D661}" dt="2021-09-12T19:25:20.408" v="396" actId="20577"/>
          <ac:spMkLst>
            <pc:docMk/>
            <pc:sldMk cId="685296057" sldId="264"/>
            <ac:spMk id="3" creationId="{C87E6C65-9890-4B0A-BEF4-0201377D38AB}"/>
          </ac:spMkLst>
        </pc:spChg>
      </pc:sldChg>
      <pc:sldChg chg="addSp delSp modSp">
        <pc:chgData name="Joshi, Govinda Raj" userId="S::grj7418@mavs.uta.edu::601c02e6-a101-4a87-8d11-7810ec865c52" providerId="AD" clId="Web-{57A9095E-97D5-4B8E-BA5C-BFCEDFD4D661}" dt="2021-09-12T20:37:20.749" v="1059" actId="20577"/>
        <pc:sldMkLst>
          <pc:docMk/>
          <pc:sldMk cId="488398332" sldId="265"/>
        </pc:sldMkLst>
        <pc:spChg chg="mod">
          <ac:chgData name="Joshi, Govinda Raj" userId="S::grj7418@mavs.uta.edu::601c02e6-a101-4a87-8d11-7810ec865c52" providerId="AD" clId="Web-{57A9095E-97D5-4B8E-BA5C-BFCEDFD4D661}" dt="2021-09-12T20:37:20.749" v="1059" actId="20577"/>
          <ac:spMkLst>
            <pc:docMk/>
            <pc:sldMk cId="488398332" sldId="265"/>
            <ac:spMk id="3" creationId="{A57B73BA-E3AD-4341-9C55-53043BA3CDA7}"/>
          </ac:spMkLst>
        </pc:spChg>
        <pc:spChg chg="add del mod">
          <ac:chgData name="Joshi, Govinda Raj" userId="S::grj7418@mavs.uta.edu::601c02e6-a101-4a87-8d11-7810ec865c52" providerId="AD" clId="Web-{57A9095E-97D5-4B8E-BA5C-BFCEDFD4D661}" dt="2021-09-12T20:30:30.612" v="847"/>
          <ac:spMkLst>
            <pc:docMk/>
            <pc:sldMk cId="488398332" sldId="265"/>
            <ac:spMk id="4" creationId="{0007CFC0-4F36-4004-8836-0EE6C5B36A6E}"/>
          </ac:spMkLst>
        </pc:spChg>
      </pc:sldChg>
      <pc:sldChg chg="modSp new">
        <pc:chgData name="Joshi, Govinda Raj" userId="S::grj7418@mavs.uta.edu::601c02e6-a101-4a87-8d11-7810ec865c52" providerId="AD" clId="Web-{57A9095E-97D5-4B8E-BA5C-BFCEDFD4D661}" dt="2021-09-12T20:38:12.954" v="1076" actId="20577"/>
        <pc:sldMkLst>
          <pc:docMk/>
          <pc:sldMk cId="3993721679" sldId="268"/>
        </pc:sldMkLst>
        <pc:spChg chg="mod">
          <ac:chgData name="Joshi, Govinda Raj" userId="S::grj7418@mavs.uta.edu::601c02e6-a101-4a87-8d11-7810ec865c52" providerId="AD" clId="Web-{57A9095E-97D5-4B8E-BA5C-BFCEDFD4D661}" dt="2021-09-12T20:38:12.954" v="1076" actId="20577"/>
          <ac:spMkLst>
            <pc:docMk/>
            <pc:sldMk cId="3993721679" sldId="268"/>
            <ac:spMk id="2" creationId="{A5508001-E0E6-40E8-8D2D-9DF6A2878AA1}"/>
          </ac:spMkLst>
        </pc:spChg>
      </pc:sldChg>
    </pc:docChg>
  </pc:docChgLst>
  <pc:docChgLst>
    <pc:chgData name="Upadhayaya, Yunika" userId="S::yunika.upadhayaya@mavs.uta.edu::56b19b51-0164-4ff2-ae0e-86c787d440f6" providerId="AD" clId="Web-{1CA99FA2-FCFD-42B1-9A89-85D2416EA457}"/>
    <pc:docChg chg="addSld modSld sldOrd">
      <pc:chgData name="Upadhayaya, Yunika" userId="S::yunika.upadhayaya@mavs.uta.edu::56b19b51-0164-4ff2-ae0e-86c787d440f6" providerId="AD" clId="Web-{1CA99FA2-FCFD-42B1-9A89-85D2416EA457}" dt="2021-09-12T18:54:44.221" v="61" actId="20577"/>
      <pc:docMkLst>
        <pc:docMk/>
      </pc:docMkLst>
      <pc:sldChg chg="modSp">
        <pc:chgData name="Upadhayaya, Yunika" userId="S::yunika.upadhayaya@mavs.uta.edu::56b19b51-0164-4ff2-ae0e-86c787d440f6" providerId="AD" clId="Web-{1CA99FA2-FCFD-42B1-9A89-85D2416EA457}" dt="2021-09-12T18:44:28.260" v="12" actId="20577"/>
        <pc:sldMkLst>
          <pc:docMk/>
          <pc:sldMk cId="2584280759" sldId="257"/>
        </pc:sldMkLst>
        <pc:spChg chg="mod">
          <ac:chgData name="Upadhayaya, Yunika" userId="S::yunika.upadhayaya@mavs.uta.edu::56b19b51-0164-4ff2-ae0e-86c787d440f6" providerId="AD" clId="Web-{1CA99FA2-FCFD-42B1-9A89-85D2416EA457}" dt="2021-09-12T18:44:22.853" v="11" actId="20577"/>
          <ac:spMkLst>
            <pc:docMk/>
            <pc:sldMk cId="2584280759" sldId="257"/>
            <ac:spMk id="2" creationId="{18C3B467-088C-4F3D-A9A7-105C4E1E20CD}"/>
          </ac:spMkLst>
        </pc:spChg>
        <pc:spChg chg="mod">
          <ac:chgData name="Upadhayaya, Yunika" userId="S::yunika.upadhayaya@mavs.uta.edu::56b19b51-0164-4ff2-ae0e-86c787d440f6" providerId="AD" clId="Web-{1CA99FA2-FCFD-42B1-9A89-85D2416EA457}" dt="2021-09-12T18:44:28.260" v="12" actId="20577"/>
          <ac:spMkLst>
            <pc:docMk/>
            <pc:sldMk cId="2584280759" sldId="257"/>
            <ac:spMk id="3" creationId="{C8722DDC-8EEE-4A06-8DFE-B44871EAA2CF}"/>
          </ac:spMkLst>
        </pc:spChg>
      </pc:sldChg>
      <pc:sldChg chg="modSp">
        <pc:chgData name="Upadhayaya, Yunika" userId="S::yunika.upadhayaya@mavs.uta.edu::56b19b51-0164-4ff2-ae0e-86c787d440f6" providerId="AD" clId="Web-{1CA99FA2-FCFD-42B1-9A89-85D2416EA457}" dt="2021-09-12T18:42:44.332" v="9" actId="20577"/>
        <pc:sldMkLst>
          <pc:docMk/>
          <pc:sldMk cId="2646120426" sldId="258"/>
        </pc:sldMkLst>
        <pc:spChg chg="mod">
          <ac:chgData name="Upadhayaya, Yunika" userId="S::yunika.upadhayaya@mavs.uta.edu::56b19b51-0164-4ff2-ae0e-86c787d440f6" providerId="AD" clId="Web-{1CA99FA2-FCFD-42B1-9A89-85D2416EA457}" dt="2021-09-12T18:42:44.332" v="9" actId="20577"/>
          <ac:spMkLst>
            <pc:docMk/>
            <pc:sldMk cId="2646120426" sldId="258"/>
            <ac:spMk id="3" creationId="{6E28B26A-70CB-4A6A-A017-4D7B57499B14}"/>
          </ac:spMkLst>
        </pc:spChg>
      </pc:sldChg>
      <pc:sldChg chg="modSp">
        <pc:chgData name="Upadhayaya, Yunika" userId="S::yunika.upadhayaya@mavs.uta.edu::56b19b51-0164-4ff2-ae0e-86c787d440f6" providerId="AD" clId="Web-{1CA99FA2-FCFD-42B1-9A89-85D2416EA457}" dt="2021-09-12T18:42:28.831" v="2" actId="20577"/>
        <pc:sldMkLst>
          <pc:docMk/>
          <pc:sldMk cId="3192420576" sldId="259"/>
        </pc:sldMkLst>
        <pc:spChg chg="mod">
          <ac:chgData name="Upadhayaya, Yunika" userId="S::yunika.upadhayaya@mavs.uta.edu::56b19b51-0164-4ff2-ae0e-86c787d440f6" providerId="AD" clId="Web-{1CA99FA2-FCFD-42B1-9A89-85D2416EA457}" dt="2021-09-12T18:42:28.831" v="2" actId="20577"/>
          <ac:spMkLst>
            <pc:docMk/>
            <pc:sldMk cId="3192420576" sldId="259"/>
            <ac:spMk id="3" creationId="{64839465-1008-40F9-B985-F87E33013CC0}"/>
          </ac:spMkLst>
        </pc:spChg>
      </pc:sldChg>
      <pc:sldChg chg="ord">
        <pc:chgData name="Upadhayaya, Yunika" userId="S::yunika.upadhayaya@mavs.uta.edu::56b19b51-0164-4ff2-ae0e-86c787d440f6" providerId="AD" clId="Web-{1CA99FA2-FCFD-42B1-9A89-85D2416EA457}" dt="2021-09-12T18:42:49.926" v="10"/>
        <pc:sldMkLst>
          <pc:docMk/>
          <pc:sldMk cId="2803969326" sldId="260"/>
        </pc:sldMkLst>
      </pc:sldChg>
      <pc:sldChg chg="modSp new ord">
        <pc:chgData name="Upadhayaya, Yunika" userId="S::yunika.upadhayaya@mavs.uta.edu::56b19b51-0164-4ff2-ae0e-86c787d440f6" providerId="AD" clId="Web-{1CA99FA2-FCFD-42B1-9A89-85D2416EA457}" dt="2021-09-12T18:47:56.258" v="21"/>
        <pc:sldMkLst>
          <pc:docMk/>
          <pc:sldMk cId="2376607149" sldId="262"/>
        </pc:sldMkLst>
        <pc:spChg chg="mod">
          <ac:chgData name="Upadhayaya, Yunika" userId="S::yunika.upadhayaya@mavs.uta.edu::56b19b51-0164-4ff2-ae0e-86c787d440f6" providerId="AD" clId="Web-{1CA99FA2-FCFD-42B1-9A89-85D2416EA457}" dt="2021-09-12T18:44:48.027" v="19" actId="20577"/>
          <ac:spMkLst>
            <pc:docMk/>
            <pc:sldMk cId="2376607149" sldId="262"/>
            <ac:spMk id="2" creationId="{DAFB7E83-A30F-4D2C-866A-AF7D2C6031CF}"/>
          </ac:spMkLst>
        </pc:spChg>
      </pc:sldChg>
      <pc:sldChg chg="modSp new">
        <pc:chgData name="Upadhayaya, Yunika" userId="S::yunika.upadhayaya@mavs.uta.edu::56b19b51-0164-4ff2-ae0e-86c787d440f6" providerId="AD" clId="Web-{1CA99FA2-FCFD-42B1-9A89-85D2416EA457}" dt="2021-09-12T18:54:44.221" v="61" actId="20577"/>
        <pc:sldMkLst>
          <pc:docMk/>
          <pc:sldMk cId="2428891814" sldId="263"/>
        </pc:sldMkLst>
        <pc:spChg chg="mod">
          <ac:chgData name="Upadhayaya, Yunika" userId="S::yunika.upadhayaya@mavs.uta.edu::56b19b51-0164-4ff2-ae0e-86c787d440f6" providerId="AD" clId="Web-{1CA99FA2-FCFD-42B1-9A89-85D2416EA457}" dt="2021-09-12T18:48:04.524" v="27" actId="20577"/>
          <ac:spMkLst>
            <pc:docMk/>
            <pc:sldMk cId="2428891814" sldId="263"/>
            <ac:spMk id="2" creationId="{806B3B46-D8EF-4E9D-9396-E503B9BC6E07}"/>
          </ac:spMkLst>
        </pc:spChg>
        <pc:spChg chg="mod">
          <ac:chgData name="Upadhayaya, Yunika" userId="S::yunika.upadhayaya@mavs.uta.edu::56b19b51-0164-4ff2-ae0e-86c787d440f6" providerId="AD" clId="Web-{1CA99FA2-FCFD-42B1-9A89-85D2416EA457}" dt="2021-09-12T18:54:44.221" v="61" actId="20577"/>
          <ac:spMkLst>
            <pc:docMk/>
            <pc:sldMk cId="2428891814" sldId="263"/>
            <ac:spMk id="3" creationId="{6E20518A-7696-4953-8F55-C1DFDD44DF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9/12/2021</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9/12/2021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9/12/2021</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9/12/2021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9/12/2021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9/12/2021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9/12/2021</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9/12/2021</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9/12/2021</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ravelinglifestyle.net/best-travel-planning-ap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kratch.world/" TargetMode="External"/><Relationship Id="rId2" Type="http://schemas.openxmlformats.org/officeDocument/2006/relationships/hyperlink" Target="https://wanderlog.com/trip-planner-mobile-app" TargetMode="External"/><Relationship Id="rId1" Type="http://schemas.openxmlformats.org/officeDocument/2006/relationships/slideLayout" Target="../slideLayouts/slideLayout2.xml"/><Relationship Id="rId4" Type="http://schemas.openxmlformats.org/officeDocument/2006/relationships/hyperlink" Target="https://www.tripit.com/we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US" sz="4400">
                <a:solidFill>
                  <a:schemeClr val="tx1"/>
                </a:solidFill>
              </a:rPr>
              <a:t>Team 3 Inception</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vert="horz" lIns="91440" tIns="45720" rIns="91440" bIns="45720" rtlCol="0" anchor="t">
            <a:normAutofit fontScale="92500" lnSpcReduction="20000"/>
          </a:bodyPr>
          <a:lstStyle/>
          <a:p>
            <a:pPr>
              <a:spcAft>
                <a:spcPts val="600"/>
              </a:spcAft>
            </a:pPr>
            <a:r>
              <a:rPr lang="en-US">
                <a:solidFill>
                  <a:schemeClr val="tx1"/>
                </a:solidFill>
              </a:rPr>
              <a:t>Govinda Raj Joshi, Othman D Kamel, Michael Stokes, Yunika Upadhayaya</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8001-E0E6-40E8-8D2D-9DF6A2878AA1}"/>
              </a:ext>
            </a:extLst>
          </p:cNvPr>
          <p:cNvSpPr>
            <a:spLocks noGrp="1"/>
          </p:cNvSpPr>
          <p:nvPr>
            <p:ph type="title"/>
          </p:nvPr>
        </p:nvSpPr>
        <p:spPr/>
        <p:txBody>
          <a:bodyPr/>
          <a:lstStyle/>
          <a:p>
            <a:r>
              <a:rPr lang="en-US"/>
              <a:t>Risk Management</a:t>
            </a:r>
          </a:p>
        </p:txBody>
      </p:sp>
      <p:sp>
        <p:nvSpPr>
          <p:cNvPr id="3" name="Content Placeholder 2">
            <a:extLst>
              <a:ext uri="{FF2B5EF4-FFF2-40B4-BE49-F238E27FC236}">
                <a16:creationId xmlns:a16="http://schemas.microsoft.com/office/drawing/2014/main" id="{E1208399-59A0-458C-9003-E22E0352626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372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165B2-6FDD-4F1F-AE44-8E0DBFE338E0}"/>
              </a:ext>
            </a:extLst>
          </p:cNvPr>
          <p:cNvSpPr>
            <a:spLocks noGrp="1"/>
          </p:cNvSpPr>
          <p:nvPr>
            <p:ph type="title"/>
          </p:nvPr>
        </p:nvSpPr>
        <p:spPr/>
        <p:txBody>
          <a:bodyPr/>
          <a:lstStyle/>
          <a:p>
            <a:r>
              <a:rPr lang="en-US"/>
              <a:t>Tentative Schedule </a:t>
            </a:r>
          </a:p>
        </p:txBody>
      </p:sp>
      <p:graphicFrame>
        <p:nvGraphicFramePr>
          <p:cNvPr id="5" name="Table 5">
            <a:extLst>
              <a:ext uri="{FF2B5EF4-FFF2-40B4-BE49-F238E27FC236}">
                <a16:creationId xmlns:a16="http://schemas.microsoft.com/office/drawing/2014/main" id="{2E269330-FD66-478B-989E-042AB053D294}"/>
              </a:ext>
            </a:extLst>
          </p:cNvPr>
          <p:cNvGraphicFramePr>
            <a:graphicFrameLocks noGrp="1"/>
          </p:cNvGraphicFramePr>
          <p:nvPr>
            <p:ph idx="1"/>
            <p:extLst>
              <p:ext uri="{D42A27DB-BD31-4B8C-83A1-F6EECF244321}">
                <p14:modId xmlns:p14="http://schemas.microsoft.com/office/powerpoint/2010/main" val="1942703550"/>
              </p:ext>
            </p:extLst>
          </p:nvPr>
        </p:nvGraphicFramePr>
        <p:xfrm>
          <a:off x="1066800" y="2103438"/>
          <a:ext cx="10058400" cy="34798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479329493"/>
                    </a:ext>
                  </a:extLst>
                </a:gridCol>
                <a:gridCol w="5029200">
                  <a:extLst>
                    <a:ext uri="{9D8B030D-6E8A-4147-A177-3AD203B41FA5}">
                      <a16:colId xmlns:a16="http://schemas.microsoft.com/office/drawing/2014/main" val="3601338035"/>
                    </a:ext>
                  </a:extLst>
                </a:gridCol>
              </a:tblGrid>
              <a:tr h="370840">
                <a:tc>
                  <a:txBody>
                    <a:bodyPr/>
                    <a:lstStyle/>
                    <a:p>
                      <a:r>
                        <a:rPr lang="en-US"/>
                        <a:t>Iteration/Date</a:t>
                      </a:r>
                    </a:p>
                  </a:txBody>
                  <a:tcPr/>
                </a:tc>
                <a:tc>
                  <a:txBody>
                    <a:bodyPr/>
                    <a:lstStyle/>
                    <a:p>
                      <a:r>
                        <a:rPr lang="en-US"/>
                        <a:t>Tasks</a:t>
                      </a:r>
                    </a:p>
                  </a:txBody>
                  <a:tcPr/>
                </a:tc>
                <a:extLst>
                  <a:ext uri="{0D108BD9-81ED-4DB2-BD59-A6C34878D82A}">
                    <a16:rowId xmlns:a16="http://schemas.microsoft.com/office/drawing/2014/main" val="591165307"/>
                  </a:ext>
                </a:extLst>
              </a:tr>
              <a:tr h="370840">
                <a:tc>
                  <a:txBody>
                    <a:bodyPr/>
                    <a:lstStyle/>
                    <a:p>
                      <a:r>
                        <a:rPr lang="en-US"/>
                        <a:t>1. September 26</a:t>
                      </a:r>
                    </a:p>
                  </a:txBody>
                  <a:tcPr/>
                </a:tc>
                <a:tc>
                  <a:txBody>
                    <a:bodyPr/>
                    <a:lstStyle/>
                    <a:p>
                      <a:pPr marL="285750" indent="-285750">
                        <a:buFont typeface="Arial" panose="020B0604020202020204" pitchFamily="34" charset="0"/>
                        <a:buChar char="•"/>
                      </a:pPr>
                      <a:r>
                        <a:rPr lang="en-US"/>
                        <a:t>Home Page</a:t>
                      </a:r>
                    </a:p>
                    <a:p>
                      <a:pPr marL="285750" indent="-285750">
                        <a:buFont typeface="Arial" panose="020B0604020202020204" pitchFamily="34" charset="0"/>
                        <a:buChar char="•"/>
                      </a:pPr>
                      <a:r>
                        <a:rPr lang="en-US"/>
                        <a:t>Member Registration/Authentication Page</a:t>
                      </a:r>
                    </a:p>
                  </a:txBody>
                  <a:tcPr/>
                </a:tc>
                <a:extLst>
                  <a:ext uri="{0D108BD9-81ED-4DB2-BD59-A6C34878D82A}">
                    <a16:rowId xmlns:a16="http://schemas.microsoft.com/office/drawing/2014/main" val="3712093736"/>
                  </a:ext>
                </a:extLst>
              </a:tr>
              <a:tr h="370840">
                <a:tc>
                  <a:txBody>
                    <a:bodyPr/>
                    <a:lstStyle/>
                    <a:p>
                      <a:r>
                        <a:rPr lang="en-US"/>
                        <a:t>2. October 17</a:t>
                      </a:r>
                    </a:p>
                  </a:txBody>
                  <a:tcPr/>
                </a:tc>
                <a:tc>
                  <a:txBody>
                    <a:bodyPr/>
                    <a:lstStyle/>
                    <a:p>
                      <a:pPr marL="285750" indent="-285750">
                        <a:buFont typeface="Arial" panose="020B0604020202020204" pitchFamily="34" charset="0"/>
                        <a:buChar char="•"/>
                      </a:pPr>
                      <a:r>
                        <a:rPr lang="en-US"/>
                        <a:t>Listing places functionality</a:t>
                      </a:r>
                    </a:p>
                    <a:p>
                      <a:pPr marL="285750" indent="-285750">
                        <a:buFont typeface="Arial" panose="020B0604020202020204" pitchFamily="34" charset="0"/>
                        <a:buChar char="•"/>
                      </a:pPr>
                      <a:r>
                        <a:rPr lang="en-US"/>
                        <a:t>Map Page</a:t>
                      </a:r>
                    </a:p>
                  </a:txBody>
                  <a:tcPr/>
                </a:tc>
                <a:extLst>
                  <a:ext uri="{0D108BD9-81ED-4DB2-BD59-A6C34878D82A}">
                    <a16:rowId xmlns:a16="http://schemas.microsoft.com/office/drawing/2014/main" val="4034721845"/>
                  </a:ext>
                </a:extLst>
              </a:tr>
              <a:tr h="370840">
                <a:tc>
                  <a:txBody>
                    <a:bodyPr/>
                    <a:lstStyle/>
                    <a:p>
                      <a:r>
                        <a:rPr lang="en-US"/>
                        <a:t>3. November 7</a:t>
                      </a:r>
                    </a:p>
                  </a:txBody>
                  <a:tcPr/>
                </a:tc>
                <a:tc>
                  <a:txBody>
                    <a:bodyPr/>
                    <a:lstStyle/>
                    <a:p>
                      <a:pPr marL="285750" indent="-285750">
                        <a:buFont typeface="Arial" panose="020B0604020202020204" pitchFamily="34" charset="0"/>
                        <a:buChar char="•"/>
                      </a:pPr>
                      <a:r>
                        <a:rPr lang="en-US"/>
                        <a:t>Connecting list of places with the map</a:t>
                      </a:r>
                    </a:p>
                    <a:p>
                      <a:pPr marL="285750" indent="-285750">
                        <a:buFont typeface="Arial" panose="020B0604020202020204" pitchFamily="34" charset="0"/>
                        <a:buChar char="•"/>
                      </a:pPr>
                      <a:r>
                        <a:rPr lang="en-US"/>
                        <a:t>Editing location feature</a:t>
                      </a:r>
                    </a:p>
                    <a:p>
                      <a:pPr marL="285750" indent="-285750">
                        <a:buFont typeface="Arial" panose="020B0604020202020204" pitchFamily="34" charset="0"/>
                        <a:buChar char="•"/>
                      </a:pPr>
                      <a:r>
                        <a:rPr lang="en-US"/>
                        <a:t>Deleting location feature</a:t>
                      </a:r>
                    </a:p>
                  </a:txBody>
                  <a:tcPr/>
                </a:tc>
                <a:extLst>
                  <a:ext uri="{0D108BD9-81ED-4DB2-BD59-A6C34878D82A}">
                    <a16:rowId xmlns:a16="http://schemas.microsoft.com/office/drawing/2014/main" val="4149027998"/>
                  </a:ext>
                </a:extLst>
              </a:tr>
              <a:tr h="370840">
                <a:tc>
                  <a:txBody>
                    <a:bodyPr/>
                    <a:lstStyle/>
                    <a:p>
                      <a:r>
                        <a:rPr lang="en-US"/>
                        <a:t>4. November 28 (final)</a:t>
                      </a:r>
                    </a:p>
                  </a:txBody>
                  <a:tcPr/>
                </a:tc>
                <a:tc>
                  <a:txBody>
                    <a:bodyPr/>
                    <a:lstStyle/>
                    <a:p>
                      <a:pPr marL="285750" indent="-285750">
                        <a:buFont typeface="Arial" panose="020B0604020202020204" pitchFamily="34" charset="0"/>
                        <a:buChar char="•"/>
                      </a:pPr>
                      <a:r>
                        <a:rPr lang="en-US"/>
                        <a:t>The order of locations feature</a:t>
                      </a:r>
                    </a:p>
                    <a:p>
                      <a:pPr marL="285750" indent="-285750">
                        <a:buFont typeface="Arial" panose="020B0604020202020204" pitchFamily="34" charset="0"/>
                        <a:buChar char="•"/>
                      </a:pPr>
                      <a:r>
                        <a:rPr lang="en-US"/>
                        <a:t>Priority location feature</a:t>
                      </a:r>
                    </a:p>
                  </a:txBody>
                  <a:tcPr/>
                </a:tc>
                <a:extLst>
                  <a:ext uri="{0D108BD9-81ED-4DB2-BD59-A6C34878D82A}">
                    <a16:rowId xmlns:a16="http://schemas.microsoft.com/office/drawing/2014/main" val="1727968426"/>
                  </a:ext>
                </a:extLst>
              </a:tr>
            </a:tbl>
          </a:graphicData>
        </a:graphic>
      </p:graphicFrame>
    </p:spTree>
    <p:extLst>
      <p:ext uri="{BB962C8B-B14F-4D97-AF65-F5344CB8AC3E}">
        <p14:creationId xmlns:p14="http://schemas.microsoft.com/office/powerpoint/2010/main" val="1842775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262E-172B-4AEC-A508-673338ED8C40}"/>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FBCFC728-943B-4E38-A2C3-32C2E23A3FC0}"/>
              </a:ext>
            </a:extLst>
          </p:cNvPr>
          <p:cNvSpPr>
            <a:spLocks noGrp="1"/>
          </p:cNvSpPr>
          <p:nvPr>
            <p:ph idx="1"/>
          </p:nvPr>
        </p:nvSpPr>
        <p:spPr/>
        <p:txBody>
          <a:bodyPr>
            <a:normAutofit/>
          </a:bodyPr>
          <a:lstStyle/>
          <a:p>
            <a:pPr>
              <a:buFont typeface="Wingdings" panose="05000000000000000000" pitchFamily="2" charset="2"/>
              <a:buChar char="q"/>
            </a:pPr>
            <a:r>
              <a:rPr lang="en-US" sz="2400"/>
              <a:t> </a:t>
            </a:r>
            <a:r>
              <a:rPr lang="en-US" sz="2400">
                <a:hlinkClick r:id="rId2"/>
              </a:rPr>
              <a:t>https://www.travelinglifestyle.net/best-travel-planning-apps/</a:t>
            </a:r>
            <a:endParaRPr lang="en-US" sz="2400"/>
          </a:p>
          <a:p>
            <a:pPr>
              <a:buFont typeface="Wingdings" panose="05000000000000000000" pitchFamily="2" charset="2"/>
              <a:buChar char="q"/>
            </a:pPr>
            <a:r>
              <a:rPr lang="en-US" sz="2400"/>
              <a:t> Professor’s slides on “Inception”  </a:t>
            </a:r>
          </a:p>
          <a:p>
            <a:pPr>
              <a:buFont typeface="Wingdings" panose="05000000000000000000" pitchFamily="2" charset="2"/>
              <a:buChar char="q"/>
            </a:pPr>
            <a:endParaRPr lang="en-US" sz="2400"/>
          </a:p>
        </p:txBody>
      </p:sp>
    </p:spTree>
    <p:extLst>
      <p:ext uri="{BB962C8B-B14F-4D97-AF65-F5344CB8AC3E}">
        <p14:creationId xmlns:p14="http://schemas.microsoft.com/office/powerpoint/2010/main" val="3933865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4A27-8E03-4770-BA09-C3372468AFAA}"/>
              </a:ext>
            </a:extLst>
          </p:cNvPr>
          <p:cNvSpPr>
            <a:spLocks noGrp="1"/>
          </p:cNvSpPr>
          <p:nvPr>
            <p:ph type="title"/>
          </p:nvPr>
        </p:nvSpPr>
        <p:spPr/>
        <p:txBody>
          <a:bodyPr>
            <a:normAutofit/>
          </a:bodyPr>
          <a:lstStyle/>
          <a:p>
            <a:r>
              <a:rPr lang="en-US"/>
              <a:t>Vision</a:t>
            </a:r>
          </a:p>
        </p:txBody>
      </p:sp>
      <p:sp>
        <p:nvSpPr>
          <p:cNvPr id="3" name="Content Placeholder 2">
            <a:extLst>
              <a:ext uri="{FF2B5EF4-FFF2-40B4-BE49-F238E27FC236}">
                <a16:creationId xmlns:a16="http://schemas.microsoft.com/office/drawing/2014/main" id="{6E28B26A-70CB-4A6A-A017-4D7B57499B14}"/>
              </a:ext>
            </a:extLst>
          </p:cNvPr>
          <p:cNvSpPr>
            <a:spLocks noGrp="1"/>
          </p:cNvSpPr>
          <p:nvPr>
            <p:ph idx="1"/>
          </p:nvPr>
        </p:nvSpPr>
        <p:spPr/>
        <p:txBody>
          <a:bodyPr vert="horz" lIns="91440" tIns="45720" rIns="91440" bIns="45720" rtlCol="0" anchor="t">
            <a:normAutofit/>
          </a:bodyPr>
          <a:lstStyle/>
          <a:p>
            <a:pPr marL="0" indent="0">
              <a:buClr>
                <a:srgbClr val="262626"/>
              </a:buClr>
              <a:buNone/>
            </a:pPr>
            <a:r>
              <a:rPr lang="en-US" sz="2800"/>
              <a:t>Our goal is to create a mobile app that makes day to day trips more efficient by prioritizing the places the user inputs in order to save travel time and distance. The app should accept input from the user which then provides a map of the locations and the order in which the user should visit these locations.</a:t>
            </a:r>
          </a:p>
        </p:txBody>
      </p:sp>
    </p:spTree>
    <p:extLst>
      <p:ext uri="{BB962C8B-B14F-4D97-AF65-F5344CB8AC3E}">
        <p14:creationId xmlns:p14="http://schemas.microsoft.com/office/powerpoint/2010/main" val="2646120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66028-C1DA-4B91-A6EE-5F354C14DF78}"/>
              </a:ext>
            </a:extLst>
          </p:cNvPr>
          <p:cNvSpPr>
            <a:spLocks noGrp="1"/>
          </p:cNvSpPr>
          <p:nvPr>
            <p:ph type="title"/>
          </p:nvPr>
        </p:nvSpPr>
        <p:spPr/>
        <p:txBody>
          <a:bodyPr/>
          <a:lstStyle/>
          <a:p>
            <a:r>
              <a:rPr lang="en-US"/>
              <a:t>Features</a:t>
            </a:r>
          </a:p>
        </p:txBody>
      </p:sp>
      <p:sp>
        <p:nvSpPr>
          <p:cNvPr id="3" name="Content Placeholder 2">
            <a:extLst>
              <a:ext uri="{FF2B5EF4-FFF2-40B4-BE49-F238E27FC236}">
                <a16:creationId xmlns:a16="http://schemas.microsoft.com/office/drawing/2014/main" id="{64839465-1008-40F9-B985-F87E33013CC0}"/>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US" sz="2400"/>
              <a:t> Member registration/authentication</a:t>
            </a:r>
          </a:p>
          <a:p>
            <a:pPr>
              <a:buFont typeface="Wingdings" panose="05000000000000000000" pitchFamily="2" charset="2"/>
              <a:buChar char="q"/>
            </a:pPr>
            <a:r>
              <a:rPr lang="en-US" sz="2400"/>
              <a:t> Input: Listing places the user needs to go to</a:t>
            </a:r>
          </a:p>
          <a:p>
            <a:pPr>
              <a:buFont typeface="Wingdings" panose="05000000000000000000" pitchFamily="2" charset="2"/>
              <a:buChar char="q"/>
            </a:pPr>
            <a:r>
              <a:rPr lang="en-US" sz="2400"/>
              <a:t> Output: The order in which the user should go to these locations</a:t>
            </a:r>
          </a:p>
          <a:p>
            <a:pPr>
              <a:buFont typeface="Wingdings" panose="05000000000000000000" pitchFamily="2" charset="2"/>
              <a:buChar char="q"/>
            </a:pPr>
            <a:r>
              <a:rPr lang="en-US" sz="2400"/>
              <a:t> Provides the priority location(ex: The business is closing soon)</a:t>
            </a:r>
          </a:p>
          <a:p>
            <a:pPr>
              <a:buFont typeface="Wingdings" panose="05000000000000000000" pitchFamily="2" charset="2"/>
              <a:buChar char="q"/>
            </a:pPr>
            <a:r>
              <a:rPr lang="en-US" sz="2400"/>
              <a:t> Editing a location</a:t>
            </a:r>
          </a:p>
          <a:p>
            <a:pPr>
              <a:buFont typeface="Wingdings" panose="05000000000000000000" pitchFamily="2" charset="2"/>
              <a:buChar char="q"/>
            </a:pPr>
            <a:r>
              <a:rPr lang="en-US" sz="2400"/>
              <a:t> Deleting a location</a:t>
            </a:r>
          </a:p>
        </p:txBody>
      </p:sp>
    </p:spTree>
    <p:extLst>
      <p:ext uri="{BB962C8B-B14F-4D97-AF65-F5344CB8AC3E}">
        <p14:creationId xmlns:p14="http://schemas.microsoft.com/office/powerpoint/2010/main" val="319242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8714-3C09-4451-987B-24B667A8E31F}"/>
              </a:ext>
            </a:extLst>
          </p:cNvPr>
          <p:cNvSpPr>
            <a:spLocks noGrp="1"/>
          </p:cNvSpPr>
          <p:nvPr>
            <p:ph type="title"/>
          </p:nvPr>
        </p:nvSpPr>
        <p:spPr/>
        <p:txBody>
          <a:bodyPr/>
          <a:lstStyle/>
          <a:p>
            <a:r>
              <a:rPr lang="en-US"/>
              <a:t>Screen Flow</a:t>
            </a:r>
          </a:p>
        </p:txBody>
      </p:sp>
      <p:sp>
        <p:nvSpPr>
          <p:cNvPr id="3" name="Content Placeholder 2">
            <a:extLst>
              <a:ext uri="{FF2B5EF4-FFF2-40B4-BE49-F238E27FC236}">
                <a16:creationId xmlns:a16="http://schemas.microsoft.com/office/drawing/2014/main" id="{20E5DCC4-B294-4594-B32C-D74B7A2FA7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396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3B46-D8EF-4E9D-9396-E503B9BC6E07}"/>
              </a:ext>
            </a:extLst>
          </p:cNvPr>
          <p:cNvSpPr>
            <a:spLocks noGrp="1"/>
          </p:cNvSpPr>
          <p:nvPr>
            <p:ph type="title"/>
          </p:nvPr>
        </p:nvSpPr>
        <p:spPr/>
        <p:txBody>
          <a:bodyPr/>
          <a:lstStyle/>
          <a:p>
            <a:r>
              <a:rPr lang="en-US"/>
              <a:t>Customers &amp; Users</a:t>
            </a:r>
          </a:p>
        </p:txBody>
      </p:sp>
      <p:sp>
        <p:nvSpPr>
          <p:cNvPr id="3" name="Content Placeholder 2">
            <a:extLst>
              <a:ext uri="{FF2B5EF4-FFF2-40B4-BE49-F238E27FC236}">
                <a16:creationId xmlns:a16="http://schemas.microsoft.com/office/drawing/2014/main" id="{6E20518A-7696-4953-8F55-C1DFDD44DF09}"/>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US" sz="2400"/>
              <a:t> Smartphone users </a:t>
            </a:r>
          </a:p>
          <a:p>
            <a:pPr>
              <a:buFont typeface="Wingdings" panose="05000000000000000000" pitchFamily="2" charset="2"/>
              <a:buChar char="q"/>
            </a:pPr>
            <a:r>
              <a:rPr lang="en-US" sz="2400"/>
              <a:t> Travelers who use their phones for travel</a:t>
            </a:r>
          </a:p>
          <a:p>
            <a:pPr>
              <a:buFont typeface="Wingdings" panose="05000000000000000000" pitchFamily="2" charset="2"/>
              <a:buChar char="q"/>
            </a:pPr>
            <a:r>
              <a:rPr lang="en-US" sz="2400"/>
              <a:t> Demographics: Age group -18 and above </a:t>
            </a:r>
          </a:p>
          <a:p>
            <a:pPr>
              <a:buFont typeface="Wingdings" panose="05000000000000000000" pitchFamily="2" charset="2"/>
              <a:buChar char="q"/>
            </a:pPr>
            <a:r>
              <a:rPr lang="en-US" sz="2400"/>
              <a:t> Available in app store/play store</a:t>
            </a:r>
          </a:p>
          <a:p>
            <a:pPr>
              <a:buFont typeface="Wingdings" panose="05000000000000000000" pitchFamily="2" charset="2"/>
              <a:buChar char="q"/>
            </a:pPr>
            <a:r>
              <a:rPr lang="en-US" sz="2400"/>
              <a:t> Professor Csallner as our customer representative.</a:t>
            </a:r>
          </a:p>
          <a:p>
            <a:pPr>
              <a:buFont typeface="Wingdings" panose="05000000000000000000" pitchFamily="2" charset="2"/>
              <a:buChar char="q"/>
            </a:pPr>
            <a:r>
              <a:rPr lang="en-US" sz="2400"/>
              <a:t> Regular communication through “teams” chat and office hours.</a:t>
            </a:r>
          </a:p>
          <a:p>
            <a:pPr>
              <a:buFont typeface="Wingdings" panose="05000000000000000000" pitchFamily="2" charset="2"/>
              <a:buChar char="q"/>
            </a:pPr>
            <a:r>
              <a:rPr lang="en-US" sz="2400"/>
              <a:t> Frequent feedback throughout the project. </a:t>
            </a:r>
          </a:p>
          <a:p>
            <a:pPr>
              <a:buFont typeface="Wingdings" panose="05000000000000000000" pitchFamily="2" charset="2"/>
              <a:buChar char="q"/>
            </a:pPr>
            <a:endParaRPr lang="en-US" sz="2400"/>
          </a:p>
          <a:p>
            <a:pPr>
              <a:buFont typeface="Wingdings" panose="05000000000000000000" pitchFamily="2" charset="2"/>
              <a:buChar char="q"/>
            </a:pPr>
            <a:endParaRPr lang="en-US" sz="2800"/>
          </a:p>
        </p:txBody>
      </p:sp>
    </p:spTree>
    <p:extLst>
      <p:ext uri="{BB962C8B-B14F-4D97-AF65-F5344CB8AC3E}">
        <p14:creationId xmlns:p14="http://schemas.microsoft.com/office/powerpoint/2010/main" val="2428891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7E83-A30F-4D2C-866A-AF7D2C6031CF}"/>
              </a:ext>
            </a:extLst>
          </p:cNvPr>
          <p:cNvSpPr>
            <a:spLocks noGrp="1"/>
          </p:cNvSpPr>
          <p:nvPr>
            <p:ph type="title"/>
          </p:nvPr>
        </p:nvSpPr>
        <p:spPr/>
        <p:txBody>
          <a:bodyPr/>
          <a:lstStyle/>
          <a:p>
            <a:r>
              <a:rPr lang="en-US"/>
              <a:t>Competitors</a:t>
            </a:r>
          </a:p>
        </p:txBody>
      </p:sp>
      <p:sp>
        <p:nvSpPr>
          <p:cNvPr id="3" name="Content Placeholder 2">
            <a:extLst>
              <a:ext uri="{FF2B5EF4-FFF2-40B4-BE49-F238E27FC236}">
                <a16:creationId xmlns:a16="http://schemas.microsoft.com/office/drawing/2014/main" id="{DBF76940-8CCD-4A94-8EB2-4BB3242CED30}"/>
              </a:ext>
            </a:extLst>
          </p:cNvPr>
          <p:cNvSpPr>
            <a:spLocks noGrp="1"/>
          </p:cNvSpPr>
          <p:nvPr>
            <p:ph idx="1"/>
          </p:nvPr>
        </p:nvSpPr>
        <p:spPr>
          <a:xfrm>
            <a:off x="868837" y="1848596"/>
            <a:ext cx="10058400" cy="4366810"/>
          </a:xfrm>
        </p:spPr>
        <p:txBody>
          <a:bodyPr>
            <a:normAutofit lnSpcReduction="10000"/>
          </a:bodyPr>
          <a:lstStyle/>
          <a:p>
            <a:pPr>
              <a:buFont typeface="Wingdings" panose="05000000000000000000" pitchFamily="2" charset="2"/>
              <a:buChar char="q"/>
            </a:pPr>
            <a:r>
              <a:rPr lang="en-US" sz="2400"/>
              <a:t> Travel planning apps in the market: </a:t>
            </a:r>
          </a:p>
          <a:p>
            <a:pPr lvl="1">
              <a:buFont typeface="Wingdings" panose="05000000000000000000" pitchFamily="2" charset="2"/>
              <a:buChar char="Ø"/>
            </a:pPr>
            <a:r>
              <a:rPr lang="en-US" sz="2200"/>
              <a:t> </a:t>
            </a:r>
            <a:r>
              <a:rPr lang="en-US" sz="2200">
                <a:hlinkClick r:id="rId2"/>
              </a:rPr>
              <a:t>Wanderlog</a:t>
            </a:r>
            <a:r>
              <a:rPr lang="en-US" sz="2200"/>
              <a:t> – iOS / Android </a:t>
            </a:r>
          </a:p>
          <a:p>
            <a:pPr lvl="2">
              <a:buFont typeface="Wingdings" panose="05000000000000000000" pitchFamily="2" charset="2"/>
              <a:buChar char="§"/>
            </a:pPr>
            <a:r>
              <a:rPr lang="en-US" sz="2100"/>
              <a:t>Allows to map out a day itinerary with start and end times</a:t>
            </a:r>
          </a:p>
          <a:p>
            <a:pPr lvl="2">
              <a:buFont typeface="Wingdings" panose="05000000000000000000" pitchFamily="2" charset="2"/>
              <a:buChar char="§"/>
            </a:pPr>
            <a:r>
              <a:rPr lang="en-US" sz="2100"/>
              <a:t>Can be stored offline</a:t>
            </a:r>
          </a:p>
          <a:p>
            <a:pPr lvl="2">
              <a:buFont typeface="Wingdings" panose="05000000000000000000" pitchFamily="2" charset="2"/>
              <a:buChar char="§"/>
            </a:pPr>
            <a:r>
              <a:rPr lang="en-US" sz="2100"/>
              <a:t>Collaborate with friends  </a:t>
            </a:r>
          </a:p>
          <a:p>
            <a:pPr lvl="1">
              <a:buFont typeface="Wingdings" panose="05000000000000000000" pitchFamily="2" charset="2"/>
              <a:buChar char="Ø"/>
            </a:pPr>
            <a:r>
              <a:rPr lang="en-US" sz="2200"/>
              <a:t>  </a:t>
            </a:r>
            <a:r>
              <a:rPr lang="en-US" sz="2200">
                <a:hlinkClick r:id="rId3"/>
              </a:rPr>
              <a:t>Skratch - Build your own Skratch map</a:t>
            </a:r>
            <a:r>
              <a:rPr lang="en-US" sz="2200"/>
              <a:t> – iOS / Android</a:t>
            </a:r>
          </a:p>
          <a:p>
            <a:pPr lvl="2">
              <a:buFont typeface="Wingdings" panose="05000000000000000000" pitchFamily="2" charset="2"/>
              <a:buChar char="§"/>
            </a:pPr>
            <a:r>
              <a:rPr lang="en-US" sz="2200"/>
              <a:t> Allows to create scratch map and shows places you have been to</a:t>
            </a:r>
          </a:p>
          <a:p>
            <a:pPr lvl="2">
              <a:buFont typeface="Wingdings" panose="05000000000000000000" pitchFamily="2" charset="2"/>
              <a:buChar char="§"/>
            </a:pPr>
            <a:r>
              <a:rPr lang="en-US" sz="2200"/>
              <a:t> Track the map offline</a:t>
            </a:r>
          </a:p>
          <a:p>
            <a:pPr lvl="1">
              <a:buFont typeface="Wingdings" panose="05000000000000000000" pitchFamily="2" charset="2"/>
              <a:buChar char="Ø"/>
            </a:pPr>
            <a:r>
              <a:rPr lang="en-US" sz="2200"/>
              <a:t> </a:t>
            </a:r>
            <a:r>
              <a:rPr lang="en-US" sz="2200">
                <a:hlinkClick r:id="rId4"/>
              </a:rPr>
              <a:t>TripIt: Travel Planner</a:t>
            </a:r>
            <a:r>
              <a:rPr lang="en-US" sz="2200"/>
              <a:t> – iOS / Android</a:t>
            </a:r>
          </a:p>
          <a:p>
            <a:pPr lvl="2">
              <a:buFont typeface="Wingdings" panose="05000000000000000000" pitchFamily="2" charset="2"/>
              <a:buChar char="§"/>
            </a:pPr>
            <a:r>
              <a:rPr lang="en-US" sz="2200"/>
              <a:t> Helps organizing multiple itineraries automatically</a:t>
            </a:r>
          </a:p>
          <a:p>
            <a:pPr lvl="2">
              <a:buFont typeface="Wingdings" panose="05000000000000000000" pitchFamily="2" charset="2"/>
              <a:buChar char="§"/>
            </a:pPr>
            <a:r>
              <a:rPr lang="en-US" sz="2200"/>
              <a:t> Track the itinerary offline</a:t>
            </a:r>
          </a:p>
          <a:p>
            <a:pPr marL="274320" lvl="1" indent="0">
              <a:buNone/>
            </a:pPr>
            <a:endParaRPr lang="en-US" sz="2200"/>
          </a:p>
          <a:p>
            <a:pPr lvl="1">
              <a:buFont typeface="Wingdings" panose="05000000000000000000" pitchFamily="2" charset="2"/>
              <a:buChar char="Ø"/>
            </a:pPr>
            <a:endParaRPr lang="en-US" sz="2200"/>
          </a:p>
        </p:txBody>
      </p:sp>
    </p:spTree>
    <p:extLst>
      <p:ext uri="{BB962C8B-B14F-4D97-AF65-F5344CB8AC3E}">
        <p14:creationId xmlns:p14="http://schemas.microsoft.com/office/powerpoint/2010/main" val="2376607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673C-0995-478A-9AE6-1DFBBF92A4CE}"/>
              </a:ext>
            </a:extLst>
          </p:cNvPr>
          <p:cNvSpPr>
            <a:spLocks noGrp="1"/>
          </p:cNvSpPr>
          <p:nvPr>
            <p:ph type="title"/>
          </p:nvPr>
        </p:nvSpPr>
        <p:spPr/>
        <p:txBody>
          <a:bodyPr/>
          <a:lstStyle/>
          <a:p>
            <a:r>
              <a:rPr lang="en-US"/>
              <a:t>Competitors</a:t>
            </a:r>
          </a:p>
        </p:txBody>
      </p:sp>
      <p:sp>
        <p:nvSpPr>
          <p:cNvPr id="3" name="Content Placeholder 2">
            <a:extLst>
              <a:ext uri="{FF2B5EF4-FFF2-40B4-BE49-F238E27FC236}">
                <a16:creationId xmlns:a16="http://schemas.microsoft.com/office/drawing/2014/main" id="{DB85FEB2-D51A-4099-AEFE-461A5CA91181}"/>
              </a:ext>
            </a:extLst>
          </p:cNvPr>
          <p:cNvSpPr>
            <a:spLocks noGrp="1"/>
          </p:cNvSpPr>
          <p:nvPr>
            <p:ph idx="1"/>
          </p:nvPr>
        </p:nvSpPr>
        <p:spPr/>
        <p:txBody>
          <a:bodyPr>
            <a:normAutofit/>
          </a:bodyPr>
          <a:lstStyle/>
          <a:p>
            <a:pPr>
              <a:buFont typeface="Wingdings" panose="05000000000000000000" pitchFamily="2" charset="2"/>
              <a:buChar char="q"/>
            </a:pPr>
            <a:r>
              <a:rPr lang="en-US" sz="2400"/>
              <a:t> How are we different?</a:t>
            </a:r>
          </a:p>
          <a:p>
            <a:pPr lvl="1">
              <a:buFont typeface="Wingdings" panose="05000000000000000000" pitchFamily="2" charset="2"/>
              <a:buChar char="§"/>
            </a:pPr>
            <a:r>
              <a:rPr lang="en-US" sz="2200"/>
              <a:t> Related competitors:</a:t>
            </a:r>
          </a:p>
          <a:p>
            <a:pPr lvl="2">
              <a:buFont typeface="Wingdings" panose="05000000000000000000" pitchFamily="2" charset="2"/>
              <a:buChar char="Ø"/>
            </a:pPr>
            <a:r>
              <a:rPr lang="en-US" sz="2100"/>
              <a:t> No priority for distance and time.</a:t>
            </a:r>
          </a:p>
          <a:p>
            <a:pPr lvl="2">
              <a:buFont typeface="Wingdings" panose="05000000000000000000" pitchFamily="2" charset="2"/>
              <a:buChar char="Ø"/>
            </a:pPr>
            <a:r>
              <a:rPr lang="en-US" sz="2100"/>
              <a:t> Only manual entry and displays the map in the same order as user enters the locations  </a:t>
            </a:r>
          </a:p>
          <a:p>
            <a:pPr lvl="1">
              <a:buFont typeface="Wingdings" panose="05000000000000000000" pitchFamily="2" charset="2"/>
              <a:buChar char="§"/>
            </a:pPr>
            <a:r>
              <a:rPr lang="en-US" sz="2100"/>
              <a:t> Our app:</a:t>
            </a:r>
            <a:endParaRPr lang="en-US" sz="2500"/>
          </a:p>
          <a:p>
            <a:pPr lvl="2">
              <a:buFont typeface="Wingdings" panose="05000000000000000000" pitchFamily="2" charset="2"/>
              <a:buChar char="Ø"/>
            </a:pPr>
            <a:r>
              <a:rPr lang="en-US" sz="2100"/>
              <a:t> Priority for distance and time.</a:t>
            </a:r>
          </a:p>
          <a:p>
            <a:pPr lvl="2">
              <a:buFont typeface="Wingdings" panose="05000000000000000000" pitchFamily="2" charset="2"/>
              <a:buChar char="Ø"/>
            </a:pPr>
            <a:r>
              <a:rPr lang="en-US" sz="2100"/>
              <a:t> Automatically displays the map based on the priority location order feature considering shortest distance and time. </a:t>
            </a:r>
          </a:p>
          <a:p>
            <a:pPr marL="274320" lvl="1" indent="0">
              <a:buNone/>
            </a:pPr>
            <a:endParaRPr lang="en-US" sz="2100"/>
          </a:p>
        </p:txBody>
      </p:sp>
    </p:spTree>
    <p:extLst>
      <p:ext uri="{BB962C8B-B14F-4D97-AF65-F5344CB8AC3E}">
        <p14:creationId xmlns:p14="http://schemas.microsoft.com/office/powerpoint/2010/main" val="24530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17FE6-01C2-48E4-9EED-A61C91458164}"/>
              </a:ext>
            </a:extLst>
          </p:cNvPr>
          <p:cNvSpPr>
            <a:spLocks noGrp="1"/>
          </p:cNvSpPr>
          <p:nvPr>
            <p:ph type="title"/>
          </p:nvPr>
        </p:nvSpPr>
        <p:spPr/>
        <p:txBody>
          <a:bodyPr/>
          <a:lstStyle/>
          <a:p>
            <a:r>
              <a:rPr lang="en-US"/>
              <a:t>Assumptions</a:t>
            </a:r>
          </a:p>
        </p:txBody>
      </p:sp>
      <p:sp>
        <p:nvSpPr>
          <p:cNvPr id="3" name="Content Placeholder 2">
            <a:extLst>
              <a:ext uri="{FF2B5EF4-FFF2-40B4-BE49-F238E27FC236}">
                <a16:creationId xmlns:a16="http://schemas.microsoft.com/office/drawing/2014/main" id="{C87E6C65-9890-4B0A-BEF4-0201377D38AB}"/>
              </a:ext>
            </a:extLst>
          </p:cNvPr>
          <p:cNvSpPr>
            <a:spLocks noGrp="1"/>
          </p:cNvSpPr>
          <p:nvPr>
            <p:ph idx="1"/>
          </p:nvPr>
        </p:nvSpPr>
        <p:spPr/>
        <p:txBody>
          <a:bodyPr vert="horz" lIns="91440" tIns="45720" rIns="91440" bIns="45720" rtlCol="0" anchor="t">
            <a:normAutofit/>
          </a:bodyPr>
          <a:lstStyle/>
          <a:p>
            <a:pPr>
              <a:buFont typeface="Wingdings" panose="05000000000000000000" pitchFamily="2" charset="2"/>
              <a:buChar char="q"/>
            </a:pPr>
            <a:r>
              <a:rPr lang="en-US" sz="2400"/>
              <a:t> Only people older than 18 can sign up</a:t>
            </a:r>
          </a:p>
          <a:p>
            <a:pPr>
              <a:buClr>
                <a:srgbClr val="262626"/>
              </a:buClr>
              <a:buFont typeface="Wingdings" panose="05000000000000000000" pitchFamily="2" charset="2"/>
              <a:buChar char="q"/>
            </a:pPr>
            <a:r>
              <a:rPr lang="en-US" sz="2400"/>
              <a:t> Maintenance required after deployed</a:t>
            </a:r>
          </a:p>
          <a:p>
            <a:pPr>
              <a:buClr>
                <a:srgbClr val="262626"/>
              </a:buClr>
              <a:buFont typeface="Wingdings" panose="05000000000000000000" pitchFamily="2" charset="2"/>
              <a:buChar char="q"/>
            </a:pPr>
            <a:r>
              <a:rPr lang="en-US" sz="2400"/>
              <a:t> X number of location can be selected</a:t>
            </a:r>
          </a:p>
          <a:p>
            <a:pPr>
              <a:buClr>
                <a:srgbClr val="262626"/>
              </a:buClr>
              <a:buFont typeface="Wingdings" panose="05000000000000000000" pitchFamily="2" charset="2"/>
              <a:buChar char="q"/>
            </a:pPr>
            <a:r>
              <a:rPr lang="en-US" sz="2400"/>
              <a:t> The business hours of the selected location will be pulled in the map </a:t>
            </a:r>
          </a:p>
          <a:p>
            <a:pPr>
              <a:buClr>
                <a:srgbClr val="262626"/>
              </a:buClr>
              <a:buFont typeface="Wingdings" panose="05000000000000000000" pitchFamily="2" charset="2"/>
              <a:buChar char="q"/>
            </a:pPr>
            <a:r>
              <a:rPr lang="en-US" sz="2400"/>
              <a:t> With the help of google API, app will compare the different distances and give user the reliable location accordingly</a:t>
            </a:r>
          </a:p>
          <a:p>
            <a:pPr>
              <a:buClr>
                <a:srgbClr val="262626"/>
              </a:buClr>
              <a:buFont typeface="Wingdings" panose="05000000000000000000" pitchFamily="2" charset="2"/>
              <a:buChar char="q"/>
            </a:pPr>
            <a:endParaRPr lang="en-US" sz="2400"/>
          </a:p>
          <a:p>
            <a:pPr>
              <a:buClr>
                <a:srgbClr val="262626"/>
              </a:buClr>
              <a:buFont typeface="Wingdings" panose="05000000000000000000" pitchFamily="2" charset="2"/>
              <a:buChar char="q"/>
            </a:pPr>
            <a:endParaRPr lang="en-US" sz="2400"/>
          </a:p>
          <a:p>
            <a:pPr>
              <a:buClr>
                <a:srgbClr val="262626"/>
              </a:buClr>
              <a:buFont typeface="Wingdings" panose="05000000000000000000" pitchFamily="2" charset="2"/>
              <a:buChar char="q"/>
            </a:pPr>
            <a:endParaRPr lang="en-US" sz="2400"/>
          </a:p>
        </p:txBody>
      </p:sp>
    </p:spTree>
    <p:extLst>
      <p:ext uri="{BB962C8B-B14F-4D97-AF65-F5344CB8AC3E}">
        <p14:creationId xmlns:p14="http://schemas.microsoft.com/office/powerpoint/2010/main" val="68529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CD39-CD33-47E6-9A57-B16BA4EFD699}"/>
              </a:ext>
            </a:extLst>
          </p:cNvPr>
          <p:cNvSpPr>
            <a:spLocks noGrp="1"/>
          </p:cNvSpPr>
          <p:nvPr>
            <p:ph type="title"/>
          </p:nvPr>
        </p:nvSpPr>
        <p:spPr/>
        <p:txBody>
          <a:bodyPr/>
          <a:lstStyle/>
          <a:p>
            <a:r>
              <a:rPr lang="en-US"/>
              <a:t>Risks</a:t>
            </a:r>
          </a:p>
        </p:txBody>
      </p:sp>
      <p:sp>
        <p:nvSpPr>
          <p:cNvPr id="3" name="Content Placeholder 2">
            <a:extLst>
              <a:ext uri="{FF2B5EF4-FFF2-40B4-BE49-F238E27FC236}">
                <a16:creationId xmlns:a16="http://schemas.microsoft.com/office/drawing/2014/main" id="{A57B73BA-E3AD-4341-9C55-53043BA3CDA7}"/>
              </a:ext>
            </a:extLst>
          </p:cNvPr>
          <p:cNvSpPr>
            <a:spLocks noGrp="1"/>
          </p:cNvSpPr>
          <p:nvPr>
            <p:ph idx="1"/>
          </p:nvPr>
        </p:nvSpPr>
        <p:spPr/>
        <p:txBody>
          <a:bodyPr vert="horz" lIns="91440" tIns="45720" rIns="91440" bIns="45720" rtlCol="0" anchor="t">
            <a:normAutofit/>
          </a:bodyPr>
          <a:lstStyle/>
          <a:p>
            <a:r>
              <a:rPr lang="en-US">
                <a:ea typeface="+mn-lt"/>
                <a:cs typeface="+mn-lt"/>
              </a:rPr>
              <a:t>Promotion of the application</a:t>
            </a:r>
            <a:endParaRPr lang="en-US"/>
          </a:p>
          <a:p>
            <a:pPr>
              <a:buClr>
                <a:srgbClr val="262626"/>
              </a:buClr>
            </a:pPr>
            <a:r>
              <a:rPr lang="en-US">
                <a:ea typeface="+mn-lt"/>
                <a:cs typeface="+mn-lt"/>
              </a:rPr>
              <a:t>The final outcome of the application not being user friendly</a:t>
            </a:r>
          </a:p>
          <a:p>
            <a:pPr>
              <a:buClr>
                <a:srgbClr val="262626"/>
              </a:buClr>
            </a:pPr>
            <a:r>
              <a:rPr lang="en-US">
                <a:ea typeface="+mn-lt"/>
                <a:cs typeface="+mn-lt"/>
              </a:rPr>
              <a:t>Highly competitive market</a:t>
            </a:r>
          </a:p>
          <a:p>
            <a:pPr>
              <a:buClr>
                <a:srgbClr val="262626"/>
              </a:buClr>
            </a:pPr>
            <a:r>
              <a:rPr lang="en-US">
                <a:ea typeface="+mn-lt"/>
                <a:cs typeface="+mn-lt"/>
              </a:rPr>
              <a:t>Tools and licensing availability</a:t>
            </a:r>
          </a:p>
          <a:p>
            <a:pPr>
              <a:buClr>
                <a:srgbClr val="262626"/>
              </a:buClr>
            </a:pPr>
            <a:r>
              <a:rPr lang="en-US">
                <a:ea typeface="+mn-lt"/>
                <a:cs typeface="+mn-lt"/>
              </a:rPr>
              <a:t>Software deployment</a:t>
            </a:r>
            <a:endParaRPr lang="en-US"/>
          </a:p>
          <a:p>
            <a:pPr>
              <a:buClr>
                <a:srgbClr val="262626"/>
              </a:buClr>
            </a:pPr>
            <a:r>
              <a:rPr lang="en-US">
                <a:ea typeface="+mn-lt"/>
                <a:cs typeface="+mn-lt"/>
              </a:rPr>
              <a:t>Data privacy</a:t>
            </a:r>
            <a:endParaRPr lang="en-US"/>
          </a:p>
          <a:p>
            <a:pPr>
              <a:buClr>
                <a:srgbClr val="262626"/>
              </a:buClr>
            </a:pPr>
            <a:r>
              <a:rPr lang="en-US">
                <a:ea typeface="+mn-lt"/>
                <a:cs typeface="+mn-lt"/>
              </a:rPr>
              <a:t>Fluctuation of budget while developing the application</a:t>
            </a:r>
            <a:endParaRPr lang="en-US"/>
          </a:p>
          <a:p>
            <a:pPr>
              <a:buClr>
                <a:srgbClr val="262626"/>
              </a:buClr>
            </a:pPr>
            <a:r>
              <a:rPr lang="en-US">
                <a:ea typeface="+mn-lt"/>
                <a:cs typeface="+mn-lt"/>
              </a:rPr>
              <a:t>There is no on-site support for the customers</a:t>
            </a:r>
            <a:endParaRPr lang="en-US"/>
          </a:p>
          <a:p>
            <a:pPr>
              <a:buClr>
                <a:srgbClr val="262626"/>
              </a:buClr>
            </a:pPr>
            <a:r>
              <a:rPr lang="en-US"/>
              <a:t>Project might not be completed due to time constraint</a:t>
            </a:r>
          </a:p>
          <a:p>
            <a:pPr marL="0" indent="0">
              <a:buClr>
                <a:srgbClr val="262626"/>
              </a:buClr>
              <a:buNone/>
            </a:pPr>
            <a:endParaRPr lang="en-US"/>
          </a:p>
          <a:p>
            <a:pPr>
              <a:buClr>
                <a:srgbClr val="262626"/>
              </a:buClr>
            </a:pPr>
            <a:endParaRPr lang="en-US"/>
          </a:p>
          <a:p>
            <a:pPr>
              <a:buClr>
                <a:srgbClr val="262626"/>
              </a:buClr>
            </a:pPr>
            <a:endParaRPr lang="en-US"/>
          </a:p>
        </p:txBody>
      </p:sp>
    </p:spTree>
    <p:extLst>
      <p:ext uri="{BB962C8B-B14F-4D97-AF65-F5344CB8AC3E}">
        <p14:creationId xmlns:p14="http://schemas.microsoft.com/office/powerpoint/2010/main" val="488398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4508D246967546B3C70AC019C9A51F" ma:contentTypeVersion="7" ma:contentTypeDescription="Create a new document." ma:contentTypeScope="" ma:versionID="6f29e4e8685eae4741efaf84d9314cd1">
  <xsd:schema xmlns:xsd="http://www.w3.org/2001/XMLSchema" xmlns:xs="http://www.w3.org/2001/XMLSchema" xmlns:p="http://schemas.microsoft.com/office/2006/metadata/properties" xmlns:ns2="452300bb-d0fc-404d-b107-166c711a616e" targetNamespace="http://schemas.microsoft.com/office/2006/metadata/properties" ma:root="true" ma:fieldsID="e97ae642bbfc0e8152efcdb468d0c4f7" ns2:_="">
    <xsd:import namespace="452300bb-d0fc-404d-b107-166c711a616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2300bb-d0fc-404d-b107-166c711a61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F0340BE-35B5-4486-9E49-A7115CD9CE3B}">
  <ds:schemaRefs>
    <ds:schemaRef ds:uri="452300bb-d0fc-404d-b107-166c711a61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7651BA-F45C-4845-9AB3-E0A65B39F5E1}">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{5F97D1C3-DE16-4DBF-B2CF-46FBD068DFF5}tf78438558_win32</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SavonVTI</vt:lpstr>
      <vt:lpstr>Team 3 Inception</vt:lpstr>
      <vt:lpstr>Vision</vt:lpstr>
      <vt:lpstr>Features</vt:lpstr>
      <vt:lpstr>Screen Flow</vt:lpstr>
      <vt:lpstr>Customers &amp; Users</vt:lpstr>
      <vt:lpstr>Competitors</vt:lpstr>
      <vt:lpstr>Competitors</vt:lpstr>
      <vt:lpstr>Assumptions</vt:lpstr>
      <vt:lpstr>Risks</vt:lpstr>
      <vt:lpstr>Risk Management</vt:lpstr>
      <vt:lpstr>Tentative Schedule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3 Introduction</dc:title>
  <dc:creator>Michael Stokes</dc:creator>
  <cp:revision>1</cp:revision>
  <dcterms:created xsi:type="dcterms:W3CDTF">2021-09-08T17:06:38Z</dcterms:created>
  <dcterms:modified xsi:type="dcterms:W3CDTF">2021-09-12T20:42:20Z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0x010100F84508D246967546B3C70AC019C9A51F</vt:lpwstr>
  </property>
</Properties>
</file>