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Roboto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RobotoLight-bold.fntdata"/><Relationship Id="rId14" Type="http://schemas.openxmlformats.org/officeDocument/2006/relationships/slide" Target="slides/slide9.xml"/><Relationship Id="rId36" Type="http://schemas.openxmlformats.org/officeDocument/2006/relationships/font" Target="fonts/RobotoLight-regular.fntdata"/><Relationship Id="rId17" Type="http://schemas.openxmlformats.org/officeDocument/2006/relationships/slide" Target="slides/slide12.xml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1b7f3b6a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1b7f3b6a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1a18abf3b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1a18abf3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a18abf3b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1a18abf3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1b7f3b6ae_3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1b7f3b6ae_3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1b7f3b6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1b7f3b6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1b7f3b6a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1b7f3b6a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1b7f3b6a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1b7f3b6a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1b7f3b6a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1b7f3b6a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1a18abf3b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1a18abf3b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b7f3b6a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1b7f3b6a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1a18abf3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1a18abf3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1b7f3b6ae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1b7f3b6ae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1b7f3b6ae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1b7f3b6ae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b7f3b6ae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b7f3b6ae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1b7f3b6ae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1b7f3b6ae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1b7f3b6ae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1b7f3b6ae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1a18abf3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1a18abf3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SIyxjRJ8VNY" TargetMode="External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python.org/3/tutorial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python based web framework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275" y="1197769"/>
            <a:ext cx="3944451" cy="1373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Model View Controller (MVC) vs Model Template View (MTV)</a:t>
            </a:r>
            <a:endParaRPr sz="204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612" y="2078871"/>
            <a:ext cx="2055736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2186200" y="4404900"/>
            <a:ext cx="76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MVC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Source: Wikipedia</a:t>
            </a:r>
            <a:endParaRPr sz="9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431" y="2210883"/>
            <a:ext cx="3387346" cy="19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6341250" y="4404900"/>
            <a:ext cx="767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MTV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endParaRPr sz="9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Django’s Capabilities</a:t>
            </a:r>
            <a:endParaRPr/>
          </a:p>
        </p:txBody>
      </p:sp>
      <p:pic>
        <p:nvPicPr>
          <p:cNvPr descr="Django Full Course Playlist : https://bit.ly/2HL05Vx&#10;Python Tutorials for beginner : https://bit.ly/2qfhUCp&#10;Django is a high-level Python-based free and open-source web framework, which follows the model-view-template (MVT) architectural pattern.&#10;It is maintained by the Django Software Foundation (DSF).&#10;Django's primary goal is to ease the creation of complex, database-driven websites. &#10;Some well-known sites that use Django include the Public Broadcasting Service, Instagram, Mozilla, The Washington Times, Disqus, Bitbucket, and Nextdoor.&#10;&#10;In this video we will see:&#10;What is Framework&#10;Why to use Django Framework&#10;Static and dynamic website&#10;How Django can be used&#10;What is MVT in Django&#10;&#10;Github :- https://github.com/navinreddy20/Python-&#10;&#10;&#10;Editing Machines &amp; Monitors :&#10;https://amzn.to/2HA6ra8&#10;https://amzn.to/2VMBBPw&#10;https://amzn.to/2RfKWgL&#10;https://amzn.to/2Q665JW&#10;https://amzn.to/2OUP21a.&#10;&#10;Check out our website: www.telusko.com&#10;         courses.telusko.com&#10;&#10;Instagram : https://www.instagram.com/navinreddy20&#10;Twitter : https://twitter.com/navinreddy20&#10;Facebook: &#10;Telusko : https://www.facebook.com/teluskolearn...&#10;Navin Reddy : https://www.facebook.com/navintelusko&#10;&#10;Subscribe to our other channel:&#10;Navin Reddy : https://www.youtube.com/channel/UCxmkk8bMSOF-UBF43z-pdGQ&#10;Telusko Hindi : https://www.youtube.com/channel/UCitzw4ROeTVGRRLnCPws-cw&#10;&#10;Donation &amp; Support:&#10;Indian Payment : https://www.instamojo.com/@NavinReddy/&#10;PayPal Id : navinreddy20&#10;Patreon : navinreddy20" id="151" name="Google Shape;151;p23" title="#1 Django tutorials | What is Django? | Python Web Framework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2100" y="18538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Demonstration of Django</a:t>
            </a:r>
            <a:endParaRPr/>
          </a:p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5"/>
          <p:cNvGrpSpPr/>
          <p:nvPr/>
        </p:nvGrpSpPr>
        <p:grpSpPr>
          <a:xfrm>
            <a:off x="1288650" y="4139464"/>
            <a:ext cx="6566700" cy="670500"/>
            <a:chOff x="1431325" y="2473842"/>
            <a:chExt cx="6566700" cy="670500"/>
          </a:xfrm>
        </p:grpSpPr>
        <p:sp>
          <p:nvSpPr>
            <p:cNvPr id="163" name="Google Shape;163;p25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Reusability/pluggability of components 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Don’t Repeat Yourself, DRY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Convention over Configuration, CoC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Don’t Repeat Yourself, DRY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" name="Google Shape;167;p25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68" name="Google Shape;168;p25"/>
          <p:cNvGrpSpPr/>
          <p:nvPr/>
        </p:nvGrpSpPr>
        <p:grpSpPr>
          <a:xfrm>
            <a:off x="1288650" y="3458189"/>
            <a:ext cx="6566700" cy="670500"/>
            <a:chOff x="1431325" y="2473842"/>
            <a:chExt cx="6566700" cy="670500"/>
          </a:xfrm>
        </p:grpSpPr>
        <p:sp>
          <p:nvSpPr>
            <p:cNvPr id="169" name="Google Shape;169;p25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Django Software Foundation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FOSS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FOSS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" name="Google Shape;173;p25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74" name="Google Shape;174;p25"/>
          <p:cNvGrpSpPr/>
          <p:nvPr/>
        </p:nvGrpSpPr>
        <p:grpSpPr>
          <a:xfrm>
            <a:off x="1288650" y="2776914"/>
            <a:ext cx="6566700" cy="670500"/>
            <a:chOff x="1431325" y="2473842"/>
            <a:chExt cx="6566700" cy="670500"/>
          </a:xfrm>
        </p:grpSpPr>
        <p:sp>
          <p:nvSpPr>
            <p:cNvPr id="175" name="Google Shape;175;p25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Model Template View (MTV)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Model View Controller (MVC)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Google Shape;179;p25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80" name="Google Shape;180;p25"/>
          <p:cNvGrpSpPr/>
          <p:nvPr/>
        </p:nvGrpSpPr>
        <p:grpSpPr>
          <a:xfrm>
            <a:off x="1288650" y="2095639"/>
            <a:ext cx="6566700" cy="670500"/>
            <a:chOff x="1431325" y="2473842"/>
            <a:chExt cx="6566700" cy="670500"/>
          </a:xfrm>
        </p:grpSpPr>
        <p:sp>
          <p:nvSpPr>
            <p:cNvPr id="181" name="Google Shape;181;p25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Python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Ruby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" name="Google Shape;185;p25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86" name="Google Shape;186;p25"/>
          <p:cNvSpPr/>
          <p:nvPr/>
        </p:nvSpPr>
        <p:spPr>
          <a:xfrm>
            <a:off x="1392001" y="4277175"/>
            <a:ext cx="1101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Principles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1392001" y="2914625"/>
            <a:ext cx="1101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Architectural Pattern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1392001" y="3595900"/>
            <a:ext cx="1101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Formal Organization &amp; FOSS?</a:t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1392001" y="2233350"/>
            <a:ext cx="1101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Development Language</a:t>
            </a:r>
            <a:endParaRPr sz="1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90" name="Google Shape;190;p25"/>
          <p:cNvGrpSpPr/>
          <p:nvPr/>
        </p:nvGrpSpPr>
        <p:grpSpPr>
          <a:xfrm>
            <a:off x="1288650" y="1414364"/>
            <a:ext cx="6566700" cy="670500"/>
            <a:chOff x="1431325" y="2473842"/>
            <a:chExt cx="6566700" cy="670500"/>
          </a:xfrm>
        </p:grpSpPr>
        <p:sp>
          <p:nvSpPr>
            <p:cNvPr id="191" name="Google Shape;191;p25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Django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Rails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4" name="Google Shape;194;p25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95" name="Google Shape;195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Quiz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language is Django written in?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Quiz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language is Django written in?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Quiz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language is Django written in?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you explain what views do in Django?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Quiz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language is Django written in?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you explain what views do in Django?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lang="en">
                <a:solidFill>
                  <a:srgbClr val="1B1B1B"/>
                </a:solidFill>
                <a:highlight>
                  <a:srgbClr val="FFFFFF"/>
                </a:highlight>
              </a:rPr>
              <a:t> A view is a request handler function, which receives HTTP requests and returns HTTP responses. Views access the data needed to satisfy requests via </a:t>
            </a:r>
            <a:r>
              <a:rPr i="1" lang="en">
                <a:solidFill>
                  <a:srgbClr val="1B1B1B"/>
                </a:solidFill>
                <a:highlight>
                  <a:srgbClr val="FFFFFF"/>
                </a:highlight>
              </a:rPr>
              <a:t>models</a:t>
            </a:r>
            <a:r>
              <a:rPr lang="en">
                <a:solidFill>
                  <a:srgbClr val="1B1B1B"/>
                </a:solidFill>
                <a:highlight>
                  <a:srgbClr val="FFFFFF"/>
                </a:highlight>
              </a:rPr>
              <a:t>, and delegate the formatting of the response to </a:t>
            </a:r>
            <a:r>
              <a:rPr i="1" lang="en">
                <a:solidFill>
                  <a:srgbClr val="1B1B1B"/>
                </a:solidFill>
                <a:highlight>
                  <a:srgbClr val="FFFFFF"/>
                </a:highlight>
              </a:rPr>
              <a:t>templates</a:t>
            </a:r>
            <a:r>
              <a:rPr lang="en">
                <a:solidFill>
                  <a:srgbClr val="1B1B1B"/>
                </a:solidFill>
                <a:highlight>
                  <a:srgbClr val="FFFFFF"/>
                </a:highlight>
              </a:rPr>
              <a:t>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3733350" y="4659000"/>
            <a:ext cx="6110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“Django Introduction - Learn Web Development: MDN.” </a:t>
            </a:r>
            <a:r>
              <a:rPr i="1" lang="en" sz="1000">
                <a:latin typeface="Lato"/>
                <a:ea typeface="Lato"/>
                <a:cs typeface="Lato"/>
                <a:sym typeface="Lato"/>
              </a:rPr>
              <a:t>Learn Web Development | MDN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, https://developer.mozilla.org/en-US/docs/Learn/Server-side/Django/Introduction.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a Python-based web framework used for creating websites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shares some similari</a:t>
            </a:r>
            <a:r>
              <a:rPr lang="en"/>
              <a:t>ties with Rails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fast, widely used, and has great 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to make a website with songs and artists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Python Introduction - Kevin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Django Introduction - Joey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Django video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Demo program - Stephen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Rails vs Django - Marcus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Quiz - Alex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2122025"/>
            <a:ext cx="76887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240"/>
              <a:buFont typeface="Calibri"/>
              <a:buNone/>
            </a:pPr>
            <a:r>
              <a:rPr lang="en" sz="3600">
                <a:solidFill>
                  <a:srgbClr val="080808"/>
                </a:solidFill>
              </a:rPr>
              <a:t>Before we learn about Django,</a:t>
            </a:r>
            <a:br>
              <a:rPr lang="en" sz="3600">
                <a:solidFill>
                  <a:srgbClr val="080808"/>
                </a:solidFill>
              </a:rPr>
            </a:br>
            <a:r>
              <a:rPr lang="en" sz="3600">
                <a:solidFill>
                  <a:srgbClr val="080808"/>
                </a:solidFill>
              </a:rPr>
              <a:t>let’s check out Python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four primitive data type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Integers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Float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Strings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Boolean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496" y="787525"/>
            <a:ext cx="5544255" cy="409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350" y="761775"/>
            <a:ext cx="3351075" cy="42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150" y="813950"/>
            <a:ext cx="3266726" cy="25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050" y="632075"/>
            <a:ext cx="2834000" cy="45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350" y="510875"/>
            <a:ext cx="2560624" cy="45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people who are interested in learning python more, here is a link </a:t>
            </a:r>
            <a:r>
              <a:rPr lang="en" sz="36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https://docs.python.org/3/tutorial/</a:t>
            </a:r>
            <a:r>
              <a:rPr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Django?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“The web framework for perfectionists with deadlines”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Released in 2005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 source web framework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ton of prewritten code to help with site building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Essentially a Python version of MVC framework (MTV)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Python: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Simplifies</a:t>
            </a:r>
            <a:r>
              <a:rPr lang="en" sz="1400"/>
              <a:t> large </a:t>
            </a:r>
            <a:r>
              <a:rPr lang="en" sz="1400"/>
              <a:t>database-driven sites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many components, good documentation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by Mozilla, Instagram, NatGeo, Pinterest, etc.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