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7"/>
  </p:notesMasterIdLst>
  <p:sldIdLst>
    <p:sldId id="303" r:id="rId2"/>
    <p:sldId id="306" r:id="rId3"/>
    <p:sldId id="302" r:id="rId4"/>
    <p:sldId id="279" r:id="rId5"/>
    <p:sldId id="278" r:id="rId6"/>
    <p:sldId id="280" r:id="rId7"/>
    <p:sldId id="285" r:id="rId8"/>
    <p:sldId id="277" r:id="rId9"/>
    <p:sldId id="282" r:id="rId10"/>
    <p:sldId id="281" r:id="rId11"/>
    <p:sldId id="283" r:id="rId12"/>
    <p:sldId id="276" r:id="rId13"/>
    <p:sldId id="304" r:id="rId14"/>
    <p:sldId id="28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D81A3-A2FA-50DC-1E18-FECBA8FAACFC}" v="772" dt="2024-11-13T04:45:30.552"/>
    <p1510:client id="{75205E34-B7B7-8E97-A8B1-756D0DA7B0B1}" v="295" dt="2024-11-13T08:26:35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849" autoAdjust="0"/>
  </p:normalViewPr>
  <p:slideViewPr>
    <p:cSldViewPr snapToGrid="0">
      <p:cViewPr varScale="1">
        <p:scale>
          <a:sx n="78" d="100"/>
          <a:sy n="78" d="100"/>
        </p:scale>
        <p:origin x="82" y="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EFFE7-330E-46BF-8FE2-4164E6D41F4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72A26-400E-4822-8287-741155B21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8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6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7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1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8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FDD1BC-DF75-4DB1-B573-5FA7CB26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64" y="1941922"/>
            <a:ext cx="10147177" cy="4065863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B31166"/>
              </a:buClr>
              <a:defRPr/>
            </a:pPr>
            <a:r>
              <a:rPr lang="en-US" sz="1900" i="1" dirty="0">
                <a:solidFill>
                  <a:schemeClr val="bg1"/>
                </a:solidFill>
                <a:latin typeface="Century Gothic" panose="020B0502020202020204"/>
              </a:rPr>
              <a:t>A mobile app to ensure </a:t>
            </a:r>
            <a:r>
              <a:rPr lang="en-US" sz="1900" i="1" dirty="0" err="1">
                <a:solidFill>
                  <a:schemeClr val="bg1"/>
                </a:solidFill>
                <a:latin typeface="Century Gothic" panose="020B0502020202020204"/>
              </a:rPr>
              <a:t>wEmens</a:t>
            </a:r>
            <a:r>
              <a:rPr lang="en-US" sz="1900" i="1" dirty="0">
                <a:solidFill>
                  <a:schemeClr val="bg1"/>
                </a:solidFill>
                <a:latin typeface="Century Gothic" panose="020B0502020202020204"/>
              </a:rPr>
              <a:t> Safety</a:t>
            </a:r>
            <a:endParaRPr kumimoji="0" lang="en-US" sz="1900" b="0" i="1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B31166">
                  <a:lumMod val="60000"/>
                  <a:lumOff val="4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Black"/>
              </a:rPr>
              <a:t>GROUP NO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Black"/>
              </a:rPr>
              <a:t>. 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02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 Black" panose="020B0A040201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Black"/>
              </a:rPr>
              <a:t>TEAM MEMBERS </a:t>
            </a: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                                                                 </a:t>
            </a: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Black"/>
              </a:rPr>
              <a:t>Presented By:</a:t>
            </a: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chemeClr val="bg2">
                    <a:lumMod val="49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all" spc="0" normalizeH="0" baseline="0" noProof="0" dirty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</a:t>
            </a:r>
            <a:endParaRPr lang="en-US" sz="2200" b="0" i="0" u="none" strike="noStrike" kern="1200" cap="all" spc="0" normalizeH="0" baseline="0" noProof="0" dirty="0">
              <a:ln>
                <a:noFill/>
              </a:ln>
              <a:solidFill>
                <a:srgbClr val="B31166"/>
              </a:solidFill>
              <a:effectLst/>
              <a:uLnTx/>
              <a:uFillTx/>
              <a:latin typeface="Century Gothic" panose="020B0502020202020204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US" sz="1700" b="0" i="0" u="none" strike="noStrike" kern="1200" cap="all" spc="0" normalizeH="0" baseline="0" noProof="0" dirty="0">
                <a:ln>
                  <a:noFill/>
                </a:ln>
                <a:solidFill>
                  <a:srgbClr val="B31166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2005009</a:t>
            </a: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Ahmed Nur Swapnil 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                                                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2005022</a:t>
            </a:r>
            <a:endParaRPr lang="en-US" sz="26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2005010</a:t>
            </a: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Shovon Roy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                            </a:t>
            </a:r>
            <a:endParaRPr lang="en-US" sz="26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2005011</a:t>
            </a: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Tanvirul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Islam </a:t>
            </a:r>
            <a:r>
              <a:rPr lang="en-US" sz="2600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Turad</a:t>
            </a:r>
            <a:endParaRPr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2005014</a:t>
            </a: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Tanvir Hossain</a:t>
            </a:r>
            <a:endParaRPr lang="en-US" sz="2600" cap="none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Clr>
                <a:srgbClr val="B31166"/>
              </a:buClr>
              <a:defRPr/>
            </a:pP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2005022</a:t>
            </a:r>
            <a:r>
              <a:rPr lang="en-US" sz="2600" dirty="0">
                <a:solidFill>
                  <a:schemeClr val="bg1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Ekramul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Haque Amin</a:t>
            </a:r>
            <a:endParaRPr 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>
              <a:buClr>
                <a:srgbClr val="B31166"/>
              </a:buClr>
              <a:defRPr/>
            </a:pP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      </a:t>
            </a:r>
            <a:r>
              <a:rPr lang="en-US" sz="2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 2005025 </a:t>
            </a:r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 </a:t>
            </a:r>
            <a:r>
              <a:rPr lang="en-US" sz="2600" cap="none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Sonia Khatun</a:t>
            </a:r>
            <a:endParaRPr 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700" b="0" i="0" u="none" strike="noStrike" kern="1200" cap="all" spc="0" normalizeH="0" baseline="0" noProof="0" dirty="0">
                <a:ln>
                  <a:noFill/>
                </a:ln>
                <a:solidFill>
                  <a:srgbClr val="B31166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5D568-9D6C-414E-B819-9F176EE64A9C}"/>
              </a:ext>
            </a:extLst>
          </p:cNvPr>
          <p:cNvSpPr txBox="1">
            <a:spLocks/>
          </p:cNvSpPr>
          <p:nvPr/>
        </p:nvSpPr>
        <p:spPr bwMode="gray">
          <a:xfrm>
            <a:off x="1502780" y="499621"/>
            <a:ext cx="8825658" cy="14423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(CSE 326 – Mock UI Presentation)</a:t>
            </a:r>
          </a:p>
          <a:p>
            <a:pPr algn="ctr"/>
            <a:r>
              <a:rPr lang="en-US" sz="5100" dirty="0" err="1">
                <a:solidFill>
                  <a:schemeClr val="bg1"/>
                </a:solidFill>
              </a:rPr>
              <a:t>SecureHer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937576-AE47-4A11-A7AA-A8D2ACE0F866}"/>
              </a:ext>
            </a:extLst>
          </p:cNvPr>
          <p:cNvCxnSpPr>
            <a:cxnSpLocks/>
          </p:cNvCxnSpPr>
          <p:nvPr/>
        </p:nvCxnSpPr>
        <p:spPr>
          <a:xfrm>
            <a:off x="6838277" y="3033782"/>
            <a:ext cx="0" cy="2516957"/>
          </a:xfrm>
          <a:prstGeom prst="line">
            <a:avLst/>
          </a:prstGeom>
          <a:noFill/>
          <a:ln w="9525" cap="rnd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091032-79BE-41C6-BA7C-9673E971E225}"/>
              </a:ext>
            </a:extLst>
          </p:cNvPr>
          <p:cNvCxnSpPr>
            <a:cxnSpLocks/>
          </p:cNvCxnSpPr>
          <p:nvPr/>
        </p:nvCxnSpPr>
        <p:spPr>
          <a:xfrm>
            <a:off x="5476974" y="1875934"/>
            <a:ext cx="822960" cy="0"/>
          </a:xfrm>
          <a:prstGeom prst="line">
            <a:avLst/>
          </a:prstGeom>
          <a:ln w="1016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397" y="2643357"/>
            <a:ext cx="2604673" cy="191594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100" b="0" i="0" kern="1200">
                <a:latin typeface="+mj-lt"/>
                <a:ea typeface="+mj-ea"/>
                <a:cs typeface="+mj-cs"/>
              </a:rPr>
              <a:t>                             </a:t>
            </a:r>
            <a:r>
              <a:rPr lang="en-US" sz="6100"/>
              <a:t>View</a:t>
            </a:r>
            <a:br>
              <a:rPr lang="en-US" sz="6100" b="0" i="0" kern="1200">
                <a:latin typeface="+mj-lt"/>
              </a:rPr>
            </a:br>
            <a:r>
              <a:rPr lang="en-US" sz="6100"/>
              <a:t>Details</a:t>
            </a:r>
            <a:endParaRPr lang="en-US" sz="6100" b="0" i="0" kern="12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9796B5-193B-E5D5-E95A-E38416BD5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161" y="6859459"/>
            <a:ext cx="9684774" cy="53530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542BF3-51DD-F2AE-451D-EC33D828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91" y="586486"/>
            <a:ext cx="2906787" cy="56853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9B07D78E-9716-ACF4-509F-18DC6C71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19" y="586486"/>
            <a:ext cx="3191495" cy="56720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43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805" y="1144823"/>
            <a:ext cx="5136792" cy="31455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Trusted</a:t>
            </a:r>
            <a:b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Contact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D9B3BEE-57C9-2F31-0A14-322B9D94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85" y="681801"/>
            <a:ext cx="2884624" cy="54977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brown circle with white text&#10;&#10;Description automatically generated">
            <a:extLst>
              <a:ext uri="{FF2B5EF4-FFF2-40B4-BE49-F238E27FC236}">
                <a16:creationId xmlns:a16="http://schemas.microsoft.com/office/drawing/2014/main" id="{68C4C284-FEF9-D7FC-AF72-F477BB55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94" y="685010"/>
            <a:ext cx="2907356" cy="556328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6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837" y="1143000"/>
            <a:ext cx="5031234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Report</a:t>
            </a:r>
            <a:b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Submission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D04852B-6729-844B-3E25-A952D449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84" y="658536"/>
            <a:ext cx="2911361" cy="55378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08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247" y="1139798"/>
            <a:ext cx="4344823" cy="32552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Notifications</a:t>
            </a:r>
            <a:endParaRPr lang="en-US" sz="5400" b="0" i="0" kern="1200" dirty="0">
              <a:latin typeface="+mj-lt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37344F0-9091-40D7-1E58-1101932C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" r="31"/>
          <a:stretch>
            <a:fillRect/>
          </a:stretch>
        </p:blipFill>
        <p:spPr>
          <a:xfrm>
            <a:off x="4046829" y="566781"/>
            <a:ext cx="2939895" cy="56313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3BECA41-128F-EEAD-9EA8-5D5C8D9AB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639" y="574964"/>
            <a:ext cx="2588269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737" y="2605105"/>
            <a:ext cx="2217429" cy="209736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Profile &amp;</a:t>
            </a:r>
            <a:br>
              <a:rPr lang="en-US" sz="4000" dirty="0"/>
            </a:br>
            <a:r>
              <a:rPr lang="en-US" sz="4000" dirty="0"/>
              <a:t>Settings</a:t>
            </a:r>
            <a:br>
              <a:rPr lang="en-US" sz="4000" dirty="0"/>
            </a:br>
            <a:endParaRPr lang="en-US" sz="380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D62DC01-DCF2-BB0B-64B4-C30D0E09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02" y="570305"/>
            <a:ext cx="2946574" cy="565929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CAEFF34-FB9D-F970-C380-E5D4E6A4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33" y="570305"/>
            <a:ext cx="2968710" cy="565929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37981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056049-1B56-A8F4-73B9-107C86A3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rial Black"/>
              </a:rPr>
              <a:t>Thank 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2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8C9A84-E584-A0FD-DC2C-E0D26281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081" y="1715683"/>
            <a:ext cx="2854763" cy="2927026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5DF502E0-1167-A915-A844-352B60AE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32" y="780197"/>
            <a:ext cx="2826361" cy="5331725"/>
          </a:xfrm>
          <a:prstGeom prst="rect">
            <a:avLst/>
          </a:prstGeom>
        </p:spPr>
      </p:pic>
      <p:pic>
        <p:nvPicPr>
          <p:cNvPr id="5" name="Picture 4" descr="A screenshot of a register page&#10;&#10;Description automatically generated">
            <a:extLst>
              <a:ext uri="{FF2B5EF4-FFF2-40B4-BE49-F238E27FC236}">
                <a16:creationId xmlns:a16="http://schemas.microsoft.com/office/drawing/2014/main" id="{999EDA6C-5123-5C5C-C8DC-5B19B28F0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856" y="777354"/>
            <a:ext cx="2826461" cy="53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User 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Home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page</a:t>
            </a:r>
          </a:p>
        </p:txBody>
      </p:sp>
      <p:pic>
        <p:nvPicPr>
          <p:cNvPr id="4" name="Picture 3" descr="A brown circle with white text&#10;&#10;Description automatically generated">
            <a:extLst>
              <a:ext uri="{FF2B5EF4-FFF2-40B4-BE49-F238E27FC236}">
                <a16:creationId xmlns:a16="http://schemas.microsoft.com/office/drawing/2014/main" id="{A37344F0-9091-40D7-1E58-1101932C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9" y="581101"/>
            <a:ext cx="2907356" cy="556328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5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22F691-7E68-4AA5-BBF4-275653B98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B432D-0416-4E52-BDE8-9416159A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0E8490-F5B7-4F0A-AB54-8C36EC796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CEF36F-DD08-4A0E-997E-E03683921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B7642F-C92E-4201-9030-5D7006C57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84B40C-F09A-4D1C-B0DE-995887873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8B78D-9950-4316-A9CF-E6E5D2CC8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453D5D3-2C2C-42B0-BEA5-B81CBA62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72D99-315F-4D5C-8F95-7855C1245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711" y="2832715"/>
            <a:ext cx="2341912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/>
              <a:t>                            Agent</a:t>
            </a:r>
          </a:p>
        </p:txBody>
      </p:sp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DF2B860C-57BC-2134-3C15-AB25CD5E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73" y="570304"/>
            <a:ext cx="2540665" cy="560581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B4D6B831-1156-3C10-97AC-03771A07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502" y="570305"/>
            <a:ext cx="2455853" cy="560581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FAD1B432-B157-0137-95C9-096E234DEC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" r="10"/>
          <a:stretch>
            <a:fillRect/>
          </a:stretch>
        </p:blipFill>
        <p:spPr>
          <a:xfrm>
            <a:off x="665791" y="570305"/>
            <a:ext cx="2699349" cy="560581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20842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0396" y="3073347"/>
            <a:ext cx="2742964" cy="117494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6000" b="0" i="0" kern="1200">
                <a:latin typeface="+mj-lt"/>
                <a:ea typeface="+mj-ea"/>
                <a:cs typeface="+mj-cs"/>
              </a:rPr>
              <a:t>                             </a:t>
            </a:r>
            <a:r>
              <a:rPr lang="en-US" sz="6000"/>
              <a:t>USER</a:t>
            </a:r>
            <a:endParaRPr lang="en-US" sz="6000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5A1A58F-1AFA-31E4-DD1E-348EC3C5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660" y="7323824"/>
            <a:ext cx="9453911" cy="53530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3" name="Picture 2" descr="A map with a route&#10;&#10;Description automatically generated">
            <a:extLst>
              <a:ext uri="{FF2B5EF4-FFF2-40B4-BE49-F238E27FC236}">
                <a16:creationId xmlns:a16="http://schemas.microsoft.com/office/drawing/2014/main" id="{67834890-43AA-46AE-56CB-E02BEC5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5" y="583673"/>
            <a:ext cx="2607073" cy="568602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5E9707-8B2A-4C3E-B0ED-DA6D5A93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59" y="543568"/>
            <a:ext cx="2955341" cy="568602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1192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22F691-7E68-4AA5-BBF4-275653B98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DB432D-0416-4E52-BDE8-9416159A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0E8490-F5B7-4F0A-AB54-8C36EC796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CEF36F-DD08-4A0E-997E-E03683921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B7642F-C92E-4201-9030-5D7006C57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84B40C-F09A-4D1C-B0DE-995887873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E8B78D-9950-4316-A9CF-E6E5D2CC8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453D5D3-2C2C-42B0-BEA5-B81CBA62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72D99-315F-4D5C-8F95-7855C1245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904" y="2110444"/>
            <a:ext cx="2724989" cy="26433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100" dirty="0"/>
              <a:t>                           </a:t>
            </a:r>
            <a:br>
              <a:rPr lang="en-US" sz="6100" dirty="0"/>
            </a:br>
            <a:r>
              <a:rPr lang="en-US" sz="6100" dirty="0" err="1"/>
              <a:t>Agent:View</a:t>
            </a:r>
            <a:br>
              <a:rPr lang="en-US" sz="6100" dirty="0"/>
            </a:br>
            <a:r>
              <a:rPr lang="en-US" sz="6100" dirty="0"/>
              <a:t>Details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C6603BB-47B0-5F08-41BE-9D4AE7FE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1" y="599854"/>
            <a:ext cx="2536360" cy="56586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EE2116-00FB-49D3-ACC9-27C7EE956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648" y="626592"/>
            <a:ext cx="2893419" cy="5565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DF7A51F4-2071-448D-42AB-0C507E893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491" y="639960"/>
            <a:ext cx="2892635" cy="55784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547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Agent:</a:t>
            </a:r>
            <a:r>
              <a:rPr lang="en-US" sz="5400" b="0" i="0" kern="1200" dirty="0">
                <a:latin typeface="+mj-lt"/>
                <a:ea typeface="+mj-ea"/>
                <a:cs typeface="+mj-cs"/>
              </a:rPr>
              <a:t>                         </a:t>
            </a:r>
            <a:r>
              <a:rPr lang="en-US" sz="5400" dirty="0"/>
              <a:t>Update Status</a:t>
            </a:r>
            <a:endParaRPr lang="en-US" sz="5400" b="0" i="0" kern="1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2AE5F7-5AB3-5E7B-714C-88D2C3C5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81" y="1113063"/>
            <a:ext cx="4459671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2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69" y="2672294"/>
            <a:ext cx="2890017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    Crime                    Heat Map</a:t>
            </a: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FE94C77-74D6-C126-0CAD-B70AD709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97" y="600689"/>
            <a:ext cx="2739019" cy="560581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72B119CB-AE0C-F4B6-ABB9-1A5A0C5A1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39" y="614057"/>
            <a:ext cx="2712282" cy="559245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3851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CBC2-0C68-4797-A280-675B67F4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59" y="2993136"/>
            <a:ext cx="2462227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View </a:t>
            </a:r>
            <a:br>
              <a:rPr lang="en-US" sz="4000" dirty="0"/>
            </a:br>
            <a:r>
              <a:rPr lang="en-US" sz="4000" dirty="0"/>
              <a:t>Report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5229137-492C-D5B4-3AB1-EC923E5E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85" y="646870"/>
            <a:ext cx="2906469" cy="560581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50BAF35-A595-EB04-BD28-D0DC7406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56" y="643225"/>
            <a:ext cx="2941973" cy="5632555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16920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422</TotalTime>
  <Words>188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PowerPoint Presentation</vt:lpstr>
      <vt:lpstr>Login  &amp; Register</vt:lpstr>
      <vt:lpstr>User  Home page</vt:lpstr>
      <vt:lpstr>                            Agent</vt:lpstr>
      <vt:lpstr>                             USER</vt:lpstr>
      <vt:lpstr>                            Agent:View Details</vt:lpstr>
      <vt:lpstr>Agent:                         Update Status</vt:lpstr>
      <vt:lpstr>    Crime                    Heat Map</vt:lpstr>
      <vt:lpstr>View  Report</vt:lpstr>
      <vt:lpstr>                             View Details</vt:lpstr>
      <vt:lpstr>Trusted Contact</vt:lpstr>
      <vt:lpstr>Report Submission</vt:lpstr>
      <vt:lpstr>Notifications</vt:lpstr>
      <vt:lpstr>Profile &amp; Settings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1705097 - Mohammad Shamim Ahsan</cp:lastModifiedBy>
  <cp:revision>730</cp:revision>
  <dcterms:created xsi:type="dcterms:W3CDTF">2021-11-27T17:40:26Z</dcterms:created>
  <dcterms:modified xsi:type="dcterms:W3CDTF">2024-11-14T18:27:22Z</dcterms:modified>
</cp:coreProperties>
</file>