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a5cc190d_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2aa5cc190d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e4c40a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3e4c40a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55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aa5cc190d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2aa5cc190d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aa5cc190d_3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aa5cc190d_3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aa5cc190d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2aa5cc190d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a5cc190d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2aa5cc190d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aa5cc190d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2aa5cc190d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a5cc190d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2aa5cc190d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aa5cc190d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2aa5cc190d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3d947ed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53d947ed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3d947ed8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53d947ed8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e4c40a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3e4c40a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e4c40a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3e4c40a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04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415863" y="935355"/>
            <a:ext cx="5918820" cy="258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415863" y="3613595"/>
            <a:ext cx="5918820" cy="95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41586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190782" y="1620012"/>
            <a:ext cx="7115017" cy="29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415863" y="938756"/>
            <a:ext cx="5918820" cy="21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415863" y="3613595"/>
            <a:ext cx="5918820" cy="95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41586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190782" y="1620012"/>
            <a:ext cx="3319078" cy="29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86722" y="1620012"/>
            <a:ext cx="3319078" cy="29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193292" y="342900"/>
            <a:ext cx="7141391" cy="116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193293" y="1623815"/>
            <a:ext cx="331927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1193292" y="2241748"/>
            <a:ext cx="3319273" cy="232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5015411" y="1623815"/>
            <a:ext cx="331927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5015411" y="2241748"/>
            <a:ext cx="3319272" cy="232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190784" y="341522"/>
            <a:ext cx="3032580" cy="118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703424" y="423863"/>
            <a:ext cx="4018788" cy="414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  <a:defRPr sz="1700"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111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13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1190784" y="1529906"/>
            <a:ext cx="3032580" cy="28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190783" y="341522"/>
            <a:ext cx="3032577" cy="118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4703424" y="423863"/>
            <a:ext cx="4016705" cy="414200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190783" y="1529906"/>
            <a:ext cx="3032577" cy="28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190782" y="341522"/>
            <a:ext cx="7143900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290426" y="-479631"/>
            <a:ext cx="2944614" cy="7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 rot="5400000">
            <a:off x="5380304" y="1678343"/>
            <a:ext cx="4208860" cy="169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1744701" y="-130057"/>
            <a:ext cx="4208860" cy="531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90782" y="341522"/>
            <a:ext cx="7115017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90782" y="1620012"/>
            <a:ext cx="7115017" cy="29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365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13974" y="4719638"/>
            <a:ext cx="23207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190783" y="47196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362181" y="4719638"/>
            <a:ext cx="61036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t="14463" r="6" b="19921"/>
          <a:stretch/>
        </p:blipFill>
        <p:spPr>
          <a:xfrm>
            <a:off x="15" y="8"/>
            <a:ext cx="9141699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>
            <a:off x="429725" y="620225"/>
            <a:ext cx="27075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2800" dirty="0"/>
              <a:t>Women’s Security (</a:t>
            </a:r>
            <a:r>
              <a:rPr lang="en" sz="2800" i="1" dirty="0"/>
              <a:t>SecureHer</a:t>
            </a:r>
            <a:r>
              <a:rPr lang="en" sz="2800" dirty="0"/>
              <a:t>)</a:t>
            </a:r>
            <a:endParaRPr dirty="0"/>
          </a:p>
        </p:txBody>
      </p:sp>
      <p:sp>
        <p:nvSpPr>
          <p:cNvPr id="155" name="Google Shape;155;p25"/>
          <p:cNvSpPr/>
          <p:nvPr/>
        </p:nvSpPr>
        <p:spPr>
          <a:xfrm>
            <a:off x="3555212" y="1031621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555211" y="0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2950" y="2161400"/>
            <a:ext cx="2530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Presented by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2005025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>
            <a:off x="2243328" y="227075"/>
            <a:ext cx="5138822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dirty="0"/>
              <a:t>Safe Communication System</a:t>
            </a:r>
            <a:endParaRPr sz="2800" dirty="0"/>
          </a:p>
        </p:txBody>
      </p:sp>
      <p:sp>
        <p:nvSpPr>
          <p:cNvPr id="230" name="Google Shape;230;p32"/>
          <p:cNvSpPr txBox="1"/>
          <p:nvPr/>
        </p:nvSpPr>
        <p:spPr>
          <a:xfrm>
            <a:off x="2078100" y="1777914"/>
            <a:ext cx="3760032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Secure messaging system with end-to-end encryption for privacy.</a:t>
            </a:r>
          </a:p>
        </p:txBody>
      </p:sp>
      <p:sp>
        <p:nvSpPr>
          <p:cNvPr id="232" name="Google Shape;232;p32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71EB-BC52-27DE-EC6D-D44A73D0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93" y="1031619"/>
            <a:ext cx="3442307" cy="34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>
            <a:off x="2243328" y="227075"/>
            <a:ext cx="6205728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dirty="0"/>
              <a:t>Community Engagement Platform</a:t>
            </a:r>
            <a:endParaRPr sz="2800" dirty="0"/>
          </a:p>
        </p:txBody>
      </p:sp>
      <p:sp>
        <p:nvSpPr>
          <p:cNvPr id="230" name="Google Shape;230;p32"/>
          <p:cNvSpPr txBox="1"/>
          <p:nvPr/>
        </p:nvSpPr>
        <p:spPr>
          <a:xfrm>
            <a:off x="2078100" y="1123289"/>
            <a:ext cx="3847224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Users can share safety tips, stories, and raise awareness on women’s safety issues.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Includes forums for local discussions on safety concerns and preventive measures.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B50D5-47FB-3D28-A6AC-499A145A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81" y="1123289"/>
            <a:ext cx="3131719" cy="31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ctrTitle"/>
          </p:nvPr>
        </p:nvSpPr>
        <p:spPr>
          <a:xfrm>
            <a:off x="2411150" y="373675"/>
            <a:ext cx="61434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 dirty="0"/>
              <a:t>Scope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36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/>
              <a:t>Women of all ages seeking enhanced personal safety.</a:t>
            </a:r>
            <a:endParaRPr sz="2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/>
              <a:t>NGOs, </a:t>
            </a:r>
            <a:r>
              <a:rPr lang="en-US" sz="2400" b="0"/>
              <a:t>local authorities </a:t>
            </a:r>
            <a:r>
              <a:rPr lang="en-US" sz="2400" b="0" dirty="0"/>
              <a:t>and volunteers involved in women's protection and support.</a:t>
            </a:r>
            <a:endParaRPr sz="18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</p:txBody>
      </p:sp>
      <p:sp>
        <p:nvSpPr>
          <p:cNvPr id="240" name="Google Shape;240;p33"/>
          <p:cNvSpPr/>
          <p:nvPr/>
        </p:nvSpPr>
        <p:spPr>
          <a:xfrm>
            <a:off x="11" y="1031621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11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9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ctrTitle" idx="4294967295"/>
          </p:nvPr>
        </p:nvSpPr>
        <p:spPr>
          <a:xfrm>
            <a:off x="1092921" y="328097"/>
            <a:ext cx="5161200" cy="1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0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0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1092875" y="1399425"/>
            <a:ext cx="7609500" cy="3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i="1" dirty="0" err="1"/>
              <a:t>SecureHer</a:t>
            </a:r>
            <a:r>
              <a:rPr lang="en-US" sz="2400" dirty="0"/>
              <a:t> offers an all-in-one solution to enhance women’s safety.</a:t>
            </a: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Combines tracking, community input, NGO support, and communication tools.</a:t>
            </a: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Empowers women to proactively ensure their own safety and well-being.</a:t>
            </a:r>
            <a:endParaRPr sz="2400" dirty="0"/>
          </a:p>
        </p:txBody>
      </p:sp>
      <p:sp>
        <p:nvSpPr>
          <p:cNvPr id="252" name="Google Shape;252;p34"/>
          <p:cNvSpPr txBox="1"/>
          <p:nvPr/>
        </p:nvSpPr>
        <p:spPr>
          <a:xfrm>
            <a:off x="8640925" y="471925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10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0" y="-1"/>
            <a:ext cx="3566931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ctrTitle"/>
          </p:nvPr>
        </p:nvSpPr>
        <p:spPr>
          <a:xfrm>
            <a:off x="2827338" y="2168980"/>
            <a:ext cx="2707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/>
              <a:t>Thank You</a:t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7006025" y="1031700"/>
            <a:ext cx="213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7006036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555000" y="4719250"/>
            <a:ext cx="5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11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ctrTitle" idx="4294967295"/>
          </p:nvPr>
        </p:nvSpPr>
        <p:spPr>
          <a:xfrm>
            <a:off x="423863" y="341522"/>
            <a:ext cx="5161296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23874" y="1394175"/>
            <a:ext cx="7441073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 sz="2000" b="1" i="1" dirty="0" err="1"/>
              <a:t>SecureHer</a:t>
            </a:r>
            <a:r>
              <a:rPr lang="en-US" sz="2000" dirty="0"/>
              <a:t> is a system focused on improving women's safety through real-time tracking, emergency SOS alerts, and community-based features. It provides quick access to local resources, secure communication, and NGO involvement for comprehensive support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6" name="Google Shape;166;p26"/>
          <p:cNvSpPr/>
          <p:nvPr/>
        </p:nvSpPr>
        <p:spPr>
          <a:xfrm>
            <a:off x="8291324" y="423865"/>
            <a:ext cx="850500" cy="47196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291324" y="-2"/>
            <a:ext cx="4239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9E1EF-2F2B-402A-89C7-943EA9F1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782" y="475488"/>
            <a:ext cx="7115017" cy="4089138"/>
          </a:xfrm>
        </p:spPr>
        <p:txBody>
          <a:bodyPr/>
          <a:lstStyle/>
          <a:p>
            <a:pPr marL="139700" indent="0">
              <a:buNone/>
            </a:pPr>
            <a:r>
              <a:rPr lang="en-US" sz="2800" b="1" dirty="0"/>
              <a:t>Challenges</a:t>
            </a:r>
          </a:p>
          <a:p>
            <a:pPr marL="139700" indent="0">
              <a:buNone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Lack of immediate response during emergencies.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knowledge of unsafe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Difficulty accessing nearby safety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Absence of secure communication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Weak integration with NGOs and individual support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ctrTitle" idx="4294967295"/>
          </p:nvPr>
        </p:nvSpPr>
        <p:spPr>
          <a:xfrm>
            <a:off x="423863" y="341522"/>
            <a:ext cx="5161296" cy="116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23913" y="1344773"/>
            <a:ext cx="51612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-US" sz="1800" dirty="0"/>
              <a:t>Address the rising need for women’s security through technology.</a:t>
            </a:r>
          </a:p>
          <a:p>
            <a:pPr marL="177800" lvl="0" indent="-1841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-US" sz="1800" dirty="0"/>
              <a:t>Provide a comprehensive platform combining real-time tracking, emergency alerts, and community collaboration.</a:t>
            </a:r>
          </a:p>
          <a:p>
            <a:pPr marL="177800" lvl="0" indent="-1841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n-US" sz="1800" dirty="0"/>
              <a:t>Foster partnerships with NGOs and individuals for broader support and engagement.</a:t>
            </a:r>
            <a:endParaRPr sz="1800" dirty="0"/>
          </a:p>
        </p:txBody>
      </p:sp>
      <p:pic>
        <p:nvPicPr>
          <p:cNvPr id="176" name="Google Shape;176;p27" descr="Graph on document with pen"/>
          <p:cNvPicPr preferRelativeResize="0"/>
          <p:nvPr/>
        </p:nvPicPr>
        <p:blipFill rotWithShape="1">
          <a:blip r:embed="rId3">
            <a:alphaModFix/>
          </a:blip>
          <a:srcRect l="36745" r="22694" b="-3"/>
          <a:stretch/>
        </p:blipFill>
        <p:spPr>
          <a:xfrm>
            <a:off x="6013974" y="8"/>
            <a:ext cx="3130026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6013974" y="423865"/>
            <a:ext cx="850392" cy="4719635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013974" y="-2"/>
            <a:ext cx="423863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49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-12" y="-1"/>
            <a:ext cx="3567000" cy="51435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ctrTitle"/>
          </p:nvPr>
        </p:nvSpPr>
        <p:spPr>
          <a:xfrm>
            <a:off x="2243328" y="1968405"/>
            <a:ext cx="5754623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 dirty="0"/>
              <a:t>Subsystems</a:t>
            </a:r>
            <a:endParaRPr dirty="0"/>
          </a:p>
        </p:txBody>
      </p:sp>
      <p:sp>
        <p:nvSpPr>
          <p:cNvPr id="187" name="Google Shape;187;p28"/>
          <p:cNvSpPr/>
          <p:nvPr/>
        </p:nvSpPr>
        <p:spPr>
          <a:xfrm>
            <a:off x="11" y="1031696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11" y="0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0" y="1031619"/>
            <a:ext cx="2078024" cy="411187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0" y="-2"/>
            <a:ext cx="1030175" cy="5143499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ctrTitle"/>
          </p:nvPr>
        </p:nvSpPr>
        <p:spPr>
          <a:xfrm>
            <a:off x="2418350" y="227078"/>
            <a:ext cx="5713714" cy="82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800" dirty="0"/>
              <a:t>Real-time Location Tracking</a:t>
            </a:r>
            <a:endParaRPr sz="2800" dirty="0"/>
          </a:p>
        </p:txBody>
      </p:sp>
      <p:sp>
        <p:nvSpPr>
          <p:cNvPr id="199" name="Google Shape;199;p29"/>
          <p:cNvSpPr txBox="1"/>
          <p:nvPr/>
        </p:nvSpPr>
        <p:spPr>
          <a:xfrm>
            <a:off x="2078024" y="1210627"/>
            <a:ext cx="392978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Tracks user’s location in real time with video and photo evidence for emergencies.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Enables trusted contacts to monitor location for immediate safety verification.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750C7-9FC0-023B-D5BB-84A5EFCE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23" y="1446325"/>
            <a:ext cx="3139291" cy="31392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800" dirty="0"/>
              <a:t>Emergency SOS Alerts:</a:t>
            </a:r>
          </a:p>
        </p:txBody>
      </p:sp>
      <p:sp>
        <p:nvSpPr>
          <p:cNvPr id="210" name="Google Shape;210;p30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6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829DF-0F0E-4DB0-A8D9-FF64ADBA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59" y="1258750"/>
            <a:ext cx="3243224" cy="3243224"/>
          </a:xfrm>
          <a:prstGeom prst="rect">
            <a:avLst/>
          </a:prstGeom>
        </p:spPr>
      </p:pic>
      <p:sp>
        <p:nvSpPr>
          <p:cNvPr id="4" name="Google Shape;199;p29">
            <a:extLst>
              <a:ext uri="{FF2B5EF4-FFF2-40B4-BE49-F238E27FC236}">
                <a16:creationId xmlns:a16="http://schemas.microsoft.com/office/drawing/2014/main" id="{E17E14BA-E3D3-F433-5F7B-37CBC0830FAD}"/>
              </a:ext>
            </a:extLst>
          </p:cNvPr>
          <p:cNvSpPr txBox="1"/>
          <p:nvPr/>
        </p:nvSpPr>
        <p:spPr>
          <a:xfrm>
            <a:off x="2078100" y="1385456"/>
            <a:ext cx="3806109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Sends instant alerts to trusted contacts with real-time location and distress signal.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Auto-notifies local authorities or NGOs for rapid assistance.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800" dirty="0"/>
              <a:t>Unsafe Area Reporting</a:t>
            </a:r>
            <a:endParaRPr sz="2800" dirty="0"/>
          </a:p>
        </p:txBody>
      </p:sp>
      <p:sp>
        <p:nvSpPr>
          <p:cNvPr id="219" name="Google Shape;219;p31"/>
          <p:cNvSpPr txBox="1"/>
          <p:nvPr/>
        </p:nvSpPr>
        <p:spPr>
          <a:xfrm>
            <a:off x="2078101" y="1031675"/>
            <a:ext cx="393255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Based on user reports, unsafe areas will be displayed on an administrative dashboard.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Provides heatmaps and reviews to highlight high-risk zones on a live map.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7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E398A-6874-3D8B-4FC2-41977B63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56" y="1258750"/>
            <a:ext cx="3130944" cy="3130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1031619"/>
            <a:ext cx="2078100" cy="41118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-2"/>
            <a:ext cx="1030200" cy="5143500"/>
          </a:xfrm>
          <a:prstGeom prst="rect">
            <a:avLst/>
          </a:prstGeom>
          <a:gradFill>
            <a:gsLst>
              <a:gs pos="0">
                <a:srgbClr val="B09F7E">
                  <a:alpha val="49803"/>
                </a:srgbClr>
              </a:gs>
              <a:gs pos="25000">
                <a:srgbClr val="BA8D7F">
                  <a:alpha val="60000"/>
                </a:srgbClr>
              </a:gs>
              <a:gs pos="50000">
                <a:srgbClr val="C4929B">
                  <a:alpha val="54901"/>
                </a:srgbClr>
              </a:gs>
              <a:gs pos="81000">
                <a:srgbClr val="BA7FA1">
                  <a:alpha val="49803"/>
                </a:srgbClr>
              </a:gs>
              <a:gs pos="99000">
                <a:srgbClr val="C28FC2">
                  <a:alpha val="49803"/>
                </a:srgbClr>
              </a:gs>
              <a:gs pos="100000">
                <a:srgbClr val="C28FC2">
                  <a:alpha val="4980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>
            <a:off x="2418350" y="227075"/>
            <a:ext cx="4963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dirty="0"/>
              <a:t>Access to Local Resources</a:t>
            </a:r>
            <a:endParaRPr sz="2800" dirty="0"/>
          </a:p>
        </p:txBody>
      </p:sp>
      <p:sp>
        <p:nvSpPr>
          <p:cNvPr id="230" name="Google Shape;230;p32"/>
          <p:cNvSpPr txBox="1"/>
          <p:nvPr/>
        </p:nvSpPr>
        <p:spPr>
          <a:xfrm>
            <a:off x="2078100" y="1031675"/>
            <a:ext cx="381063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Displays nearby police stations, support centers, and NGO locations for quick access.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400" dirty="0">
                <a:solidFill>
                  <a:schemeClr val="lt1"/>
                </a:solidFill>
              </a:rPr>
              <a:t>Includes direct contact details and navigation to the nearest safe location.</a:t>
            </a:r>
          </a:p>
        </p:txBody>
      </p:sp>
      <p:sp>
        <p:nvSpPr>
          <p:cNvPr id="232" name="Google Shape;232;p32"/>
          <p:cNvSpPr txBox="1"/>
          <p:nvPr/>
        </p:nvSpPr>
        <p:spPr>
          <a:xfrm>
            <a:off x="8814475" y="4719250"/>
            <a:ext cx="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8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96601-4AA4-F62A-F335-52B2BFFE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6" y="1031619"/>
            <a:ext cx="3261253" cy="32612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359</Words>
  <Application>Microsoft Office PowerPoint</Application>
  <PresentationFormat>On-screen Show (16:9)</PresentationFormat>
  <Paragraphs>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Dark</vt:lpstr>
      <vt:lpstr>InterweaveVTI</vt:lpstr>
      <vt:lpstr>Women’s Security (SecureHer)</vt:lpstr>
      <vt:lpstr>Introduction</vt:lpstr>
      <vt:lpstr>PowerPoint Presentation</vt:lpstr>
      <vt:lpstr>Motivation</vt:lpstr>
      <vt:lpstr>Subsystems</vt:lpstr>
      <vt:lpstr>Real-time Location Tracking</vt:lpstr>
      <vt:lpstr>Emergency SOS Alerts:</vt:lpstr>
      <vt:lpstr>Unsafe Area Reporting</vt:lpstr>
      <vt:lpstr>Access to Local Resources</vt:lpstr>
      <vt:lpstr>Safe Communication System</vt:lpstr>
      <vt:lpstr>Community Engagement Platform</vt:lpstr>
      <vt:lpstr>Scope  Women of all ages seeking enhanced personal safety.  NGOs, local authorities and volunteers involved in women's protection and support.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2005009 - Ahmmad Nur Swapnil</cp:lastModifiedBy>
  <cp:revision>2</cp:revision>
  <dcterms:modified xsi:type="dcterms:W3CDTF">2024-09-10T17:11:31Z</dcterms:modified>
</cp:coreProperties>
</file>