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0C9BA-7188-4D73-A354-11D10280F88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88E6-93A0-43C4-8D70-CAD100D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2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F9F4-7775-4F8B-A834-3A4F0FB4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2AF81-0471-415B-9AFC-584FA1C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7A17-561E-4CB2-8031-CE9796EE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5F94-C359-419E-8C62-7B6E1FC0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22DA-4793-4A9F-9795-33ACBEA3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6562-5D6E-4568-9D46-B8DDCC93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36234-7AEA-4DD3-9B89-4CB38AF81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662B-F225-4D1D-8E33-75E35BC3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6AC9-F222-4B76-8E40-AEE2A055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E13B-15CB-45C4-A907-C946AE9B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7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BD48-02D8-41F9-A7E9-8734F79D3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87514-F96E-4A94-893A-8B50C81BD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67AB-2CFD-461B-82AB-5872EA28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EFB71-1B1C-4DA4-AA03-01C536DC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78E8-E87E-4D48-9415-CBED9425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D73E-2590-454B-B108-593131E7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2CDD-4105-4F0B-8B0D-307689CD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8B3F-E1B3-43FA-A5C1-5AB31BAC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D5B0-0290-4F4D-8646-9C510EE8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C31A-2640-4EFD-AA5A-307C1E46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1A63-51EC-44A0-9359-A702F168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3306-23DC-4E25-A260-E9304F7E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A4264-22FD-4A99-9815-1084EA86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C0D8-A110-4E3E-B2C8-5C8FEEDD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32AA-79EF-43B0-9716-B3DCCA13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0BB1-652B-4A84-B8B6-F771B6A4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07F6-AB44-4AF7-8D49-C849FF8E5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C8C40-87D3-44FB-9E11-F5D6E6ECD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1347-50EF-4DC8-88B3-ABC7EB2A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B2A3-4E1C-4A5C-879D-310884B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414C-2B60-442C-B1C8-D237B6EB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6966-13D9-4F80-AFE5-18CD5E55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7F2-1459-4189-8A80-654A0EF2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5C1EB-E67F-4B74-AF58-A8279D609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D4D23-EE53-4C62-AB71-744B1379D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12410-37FA-46FB-A6FD-CA493879F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A9B4B-7C70-45F0-9B10-DBF22A21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A6E7-0DFF-41B2-925D-F41C01B4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A3C92-5566-469A-A5D3-679C8599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EFC-2B69-4ECE-912E-C2AF0EBA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A055F-876D-4A14-A0E0-A3AC4256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B48E-F3A9-4115-822A-6EC3192F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6981-5172-4057-BB30-57ECEC63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1F870-B022-45A5-B1DB-B3C8D963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BD1D0-8E48-4A5C-BB2D-E95BF3A2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1E8E0-F90B-44CA-8172-BE2B8306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9B4-4D15-4A40-AA71-89AFC640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FE75-F180-487D-B58E-148479EF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33833-C14C-4DFC-B1DF-5A90EE98E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ACF1-E353-4DDA-B44C-A4548FC3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E9A2-3BFA-4CD8-9183-0ADAB2E1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5FFA-2DC2-4E79-8C70-75698777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8422-C9A0-4153-AA9A-2758C319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CE220-2D39-4651-8E2C-0D9AFCDBE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D584E-B597-4010-8E38-F3C325D5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3076E-CEC5-4F86-AD22-D5A0E204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1EC52-C02F-4C2C-AC62-5567E71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8DB2F-E02D-40AC-8F30-5A46189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C6BB0-208C-4FC7-A89B-7A99431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C3E1-C54C-473C-AD07-40D0BC73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8240-1E75-45E3-8198-A8972394F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EC64-5356-4168-BD2A-D0E9DF61D59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DEEF-9E4C-4CED-8B4B-F0DAACBA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F69E-50F6-4F35-9532-A19A52961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D96B-AB11-42A6-934C-85D2AAF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8D427B-BD8F-44FF-93B4-CC81F47769C1}"/>
              </a:ext>
            </a:extLst>
          </p:cNvPr>
          <p:cNvSpPr txBox="1"/>
          <p:nvPr/>
        </p:nvSpPr>
        <p:spPr>
          <a:xfrm>
            <a:off x="4793673" y="184726"/>
            <a:ext cx="28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A1E1B-6E6B-4A8E-BB3E-1C67A6E5895E}"/>
              </a:ext>
            </a:extLst>
          </p:cNvPr>
          <p:cNvSpPr/>
          <p:nvPr/>
        </p:nvSpPr>
        <p:spPr>
          <a:xfrm>
            <a:off x="2844800" y="11294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Bitcoin is an online virtual currency which is already being used based on public key cryptography.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in 2008 in a paper written by someone named Satoshi Nakamoto as pseudonym.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fully working from January 2009 and its broad acceptance, simplified by the presence of exchange markets allowing easy changing with conventional currencies (EUR or USD)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6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155D4-BEED-47CB-BF6E-CE7B6A49BF68}"/>
              </a:ext>
            </a:extLst>
          </p:cNvPr>
          <p:cNvSpPr txBox="1"/>
          <p:nvPr/>
        </p:nvSpPr>
        <p:spPr>
          <a:xfrm>
            <a:off x="4608946" y="415636"/>
            <a:ext cx="576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D9CB2-41E7-438C-9A50-0A5F4EB460B3}"/>
              </a:ext>
            </a:extLst>
          </p:cNvPr>
          <p:cNvSpPr txBox="1"/>
          <p:nvPr/>
        </p:nvSpPr>
        <p:spPr>
          <a:xfrm>
            <a:off x="3107377" y="1354984"/>
            <a:ext cx="7038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Fiat currency and Bitcoin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Fiat currency vs Cryptocurrency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Bitcoin a Fiat Currency?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Bitcoins have values?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Bitcoins have values?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BITCOIN IS LIKE GOLD!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4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FB5AD-0BBD-4D90-B5E9-743982000499}"/>
              </a:ext>
            </a:extLst>
          </p:cNvPr>
          <p:cNvSpPr txBox="1"/>
          <p:nvPr/>
        </p:nvSpPr>
        <p:spPr>
          <a:xfrm>
            <a:off x="2766646" y="1164492"/>
            <a:ext cx="550649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Prototype of Bitcoin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How Bitcoin mining works?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How to Store Bitcoin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Where does the math problem comes from?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the Resources of Bitcoin?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CC21C-1BE5-46A3-8DB3-262E05252D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565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6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34A08-D175-492E-8893-B33AC390CC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827315"/>
            <a:ext cx="8546193" cy="49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115A-8BC0-422A-A833-335C90D4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143A-F55F-42B5-9AC4-8AC6283D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4A92-5F86-4D5D-B050-A65393B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B4C1-E7BD-466D-8816-A478A1D5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115A-8BC0-422A-A833-335C90D4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143A-F55F-42B5-9AC4-8AC6283D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65D9-0CD5-48BD-B2C6-B7C6079E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8333-A7E3-4A3F-B345-FD1089C0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3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126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Discussion</vt:lpstr>
      <vt:lpstr>Conclusions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LIB-603</dc:creator>
  <cp:lastModifiedBy>LIB-603</cp:lastModifiedBy>
  <cp:revision>5</cp:revision>
  <dcterms:created xsi:type="dcterms:W3CDTF">2019-12-20T13:06:40Z</dcterms:created>
  <dcterms:modified xsi:type="dcterms:W3CDTF">2019-12-20T14:02:26Z</dcterms:modified>
</cp:coreProperties>
</file>