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58" r:id="rId5"/>
    <p:sldId id="281" r:id="rId6"/>
    <p:sldId id="275" r:id="rId7"/>
    <p:sldId id="276" r:id="rId8"/>
    <p:sldId id="263" r:id="rId9"/>
    <p:sldId id="264" r:id="rId10"/>
    <p:sldId id="278" r:id="rId11"/>
    <p:sldId id="268" r:id="rId12"/>
    <p:sldId id="266" r:id="rId13"/>
    <p:sldId id="279" r:id="rId14"/>
    <p:sldId id="280" r:id="rId15"/>
    <p:sldId id="269" r:id="rId16"/>
    <p:sldId id="271" r:id="rId17"/>
    <p:sldId id="272" r:id="rId18"/>
    <p:sldId id="273" r:id="rId19"/>
    <p:sldId id="274" r:id="rId20"/>
    <p:sldId id="282" r:id="rId21"/>
    <p:sldId id="270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121"/>
    <a:srgbClr val="7317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FCC51-6467-4B3E-B910-2077C674784E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2155F-F5FD-47E7-AC8B-4A6441C3BD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2155F-F5FD-47E7-AC8B-4A6441C3BD6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9D70-7DE8-433F-8171-446E4B3710D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18ED-60BA-4139-9462-1A03086A9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9D70-7DE8-433F-8171-446E4B3710D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18ED-60BA-4139-9462-1A03086A9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9D70-7DE8-433F-8171-446E4B3710D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18ED-60BA-4139-9462-1A03086A9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9D70-7DE8-433F-8171-446E4B3710D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18ED-60BA-4139-9462-1A03086A9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9D70-7DE8-433F-8171-446E4B3710D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18ED-60BA-4139-9462-1A03086A9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9D70-7DE8-433F-8171-446E4B3710D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18ED-60BA-4139-9462-1A03086A9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9D70-7DE8-433F-8171-446E4B3710D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18ED-60BA-4139-9462-1A03086A9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9D70-7DE8-433F-8171-446E4B3710D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18ED-60BA-4139-9462-1A03086A9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9D70-7DE8-433F-8171-446E4B3710D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18ED-60BA-4139-9462-1A03086A9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9D70-7DE8-433F-8171-446E4B3710D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18ED-60BA-4139-9462-1A03086A9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9D70-7DE8-433F-8171-446E4B3710D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18ED-60BA-4139-9462-1A03086A9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9D70-7DE8-433F-8171-446E4B3710D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318ED-60BA-4139-9462-1A03086A9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edicaps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848" y="116632"/>
            <a:ext cx="2553072" cy="1905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420081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24000" y="2286000"/>
            <a:ext cx="6553200" cy="838200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IB Discuss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4000" y="3352800"/>
            <a:ext cx="6553200" cy="31242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Name: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Interview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Bit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By: 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Gupta (EN16CS301264)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		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Yusra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Zaidi (EN16CS301299)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To: Prof. (Dr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.)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Ruchi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Patel 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 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Sachin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Solanki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8534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304800"/>
            <a:ext cx="7126864" cy="156966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If the guest user wants to add blog, </a:t>
            </a:r>
          </a:p>
          <a:p>
            <a:pPr algn="ctr"/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 is directed to login page with a message.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 can create new blog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09436"/>
            <a:ext cx="8229600" cy="41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 can edit and delete his blog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725"/>
            <a:ext cx="8229600" cy="38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Adding a comment to blog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4814" y="2551837"/>
            <a:ext cx="1847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a comment is added a message is</a:t>
            </a:r>
            <a:b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shown and the user can delete or edit his/her comment.</a:t>
            </a:r>
            <a:b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8572"/>
            <a:ext cx="8229600" cy="42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 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can view blogs of multiple users</a:t>
            </a:r>
            <a:b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2297"/>
            <a:ext cx="8229600" cy="418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Task: Work with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Trie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 search feature, which auto-completes the search based on the previous searches.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200400"/>
            <a:ext cx="914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Task: Work with graphs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graphs, path optimization graphs, physical networks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Task: Design tiny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 unique short URL</a:t>
            </a:r>
          </a:p>
          <a:p>
            <a:r>
              <a:rPr lang="en-US" dirty="0" smtClean="0"/>
              <a:t>The shortened URL should be reversible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667000"/>
            <a:ext cx="91439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</a:rPr>
              <a:t>Task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Design a Coffee Machine 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IN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Project Description</a:t>
            </a:r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dirty="0" smtClean="0"/>
              <a:t>IB Discuss Portal provides user the facility to add and read coding blogs on the website.</a:t>
            </a:r>
          </a:p>
          <a:p>
            <a:r>
              <a:rPr lang="en-US" dirty="0" smtClean="0"/>
              <a:t>The platform allows user to add questions, description, code snippets, solutions, doubts, approaches, etc.</a:t>
            </a:r>
          </a:p>
          <a:p>
            <a:r>
              <a:rPr lang="en-US" dirty="0" smtClean="0"/>
              <a:t>A user can also comment on a particular blog and read other comments too.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Restful Routing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992" y="1600200"/>
            <a:ext cx="76180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228600"/>
            <a:ext cx="8458200" cy="121920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What we are learning?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&amp; algorithm: Tries, segment trees, graphs &amp; dynamic programming.</a:t>
            </a:r>
          </a:p>
          <a:p>
            <a:r>
              <a:rPr lang="en-US" dirty="0" smtClean="0"/>
              <a:t>Designing concepts: low level design &amp; high level design.</a:t>
            </a:r>
          </a:p>
          <a:p>
            <a:r>
              <a:rPr lang="en-US" dirty="0" smtClean="0"/>
              <a:t>Working with </a:t>
            </a:r>
            <a:r>
              <a:rPr lang="en-US" dirty="0" err="1" smtClean="0"/>
              <a:t>NodeJS</a:t>
            </a:r>
            <a:r>
              <a:rPr lang="en-US" dirty="0" smtClean="0"/>
              <a:t> (library), </a:t>
            </a:r>
            <a:r>
              <a:rPr lang="en-US" dirty="0" err="1" smtClean="0"/>
              <a:t>expressJs</a:t>
            </a:r>
            <a:r>
              <a:rPr lang="en-US" dirty="0" smtClean="0"/>
              <a:t> (framework) &amp; </a:t>
            </a:r>
            <a:r>
              <a:rPr lang="en-US" dirty="0" err="1" smtClean="0"/>
              <a:t>mongodb</a:t>
            </a:r>
            <a:r>
              <a:rPr lang="en-US" dirty="0" smtClean="0"/>
              <a:t>(non-</a:t>
            </a:r>
            <a:r>
              <a:rPr lang="en-US" dirty="0" err="1" smtClean="0"/>
              <a:t>realtional</a:t>
            </a:r>
            <a:r>
              <a:rPr lang="en-US" dirty="0" smtClean="0"/>
              <a:t> database). </a:t>
            </a:r>
          </a:p>
          <a:p>
            <a:r>
              <a:rPr lang="en-US" dirty="0" smtClean="0"/>
              <a:t>Working with npm and other libraries.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305800" cy="118903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we are learning?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IN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Thank You</a:t>
            </a:r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dirty="0" smtClean="0"/>
              <a:t>The IB Discuss system needs to be authenticated.</a:t>
            </a:r>
          </a:p>
          <a:p>
            <a:r>
              <a:rPr lang="en-US" dirty="0" smtClean="0"/>
              <a:t>A user can also edit the blog &amp; the comment.</a:t>
            </a:r>
          </a:p>
          <a:p>
            <a:r>
              <a:rPr lang="en-US" dirty="0" smtClean="0"/>
              <a:t>A user can also delete the blog as well as the comment.</a:t>
            </a:r>
          </a:p>
          <a:p>
            <a:r>
              <a:rPr lang="en-US" dirty="0" smtClean="0"/>
              <a:t>There is a need of </a:t>
            </a:r>
            <a:r>
              <a:rPr lang="en-US" dirty="0" err="1" smtClean="0"/>
              <a:t>RestFul</a:t>
            </a:r>
            <a:r>
              <a:rPr lang="en-US" dirty="0" smtClean="0"/>
              <a:t> Routing.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382000" cy="1341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44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48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Project Description</a:t>
            </a:r>
            <a:r>
              <a:rPr kumimoji="0" lang="en-IN" sz="44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44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06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Technology Used</a:t>
            </a:r>
            <a:b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IN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n-IN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dirty="0" smtClean="0"/>
              <a:t> We have used </a:t>
            </a:r>
            <a:r>
              <a:rPr lang="en-US" dirty="0" err="1" smtClean="0"/>
              <a:t>nodejs</a:t>
            </a:r>
            <a:r>
              <a:rPr lang="en-US" dirty="0" smtClean="0"/>
              <a:t> language and  express framework and </a:t>
            </a:r>
            <a:r>
              <a:rPr lang="en-US" dirty="0" err="1" smtClean="0"/>
              <a:t>mongodb</a:t>
            </a:r>
            <a:r>
              <a:rPr lang="en-US" dirty="0" smtClean="0"/>
              <a:t>, a non-relational database, as the database. </a:t>
            </a:r>
          </a:p>
          <a:p>
            <a:r>
              <a:rPr lang="en-US" dirty="0" smtClean="0"/>
              <a:t>Along with EJS, CSS &amp; bootstrap for front end.</a:t>
            </a:r>
          </a:p>
          <a:p>
            <a:r>
              <a:rPr lang="en-US" dirty="0" smtClean="0"/>
              <a:t>We have  used different libraries from npm.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Technology used </a:t>
            </a:r>
            <a:b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077200" cy="4221163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r>
              <a:rPr lang="en-US" dirty="0" smtClean="0"/>
              <a:t>Designed the system for actual user and a guest user (login &amp; signup page).</a:t>
            </a:r>
          </a:p>
          <a:p>
            <a:r>
              <a:rPr lang="en-US" dirty="0" smtClean="0"/>
              <a:t>A guest user can view blogs and comments but cannot add his own blog or comment.</a:t>
            </a:r>
          </a:p>
          <a:p>
            <a:r>
              <a:rPr lang="en-US" dirty="0" smtClean="0"/>
              <a:t>Designed a non-relational  database and handled JSON data to get the of the system.</a:t>
            </a:r>
          </a:p>
          <a:p>
            <a:r>
              <a:rPr lang="en-US" dirty="0" smtClean="0"/>
              <a:t>Creating blogs and displaying it to the landing page.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My</a:t>
            </a:r>
            <a:r>
              <a:rPr kumimoji="0" lang="en-IN" sz="3600" b="1" i="0" u="none" strike="noStrike" kern="1200" cap="none" spc="0" normalizeH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role in the project</a:t>
            </a:r>
            <a: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077200" cy="4221163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Designed the system with OOPS concepts so that further versions can be connected.</a:t>
            </a:r>
          </a:p>
          <a:p>
            <a:r>
              <a:rPr lang="en-US" dirty="0" smtClean="0"/>
              <a:t>Limiting the actions of users with an alert.</a:t>
            </a:r>
          </a:p>
          <a:p>
            <a:r>
              <a:rPr lang="en-US" dirty="0" smtClean="0"/>
              <a:t>Restful  Routing done on the server end.</a:t>
            </a:r>
          </a:p>
          <a:p>
            <a:r>
              <a:rPr lang="en-US" dirty="0" smtClean="0"/>
              <a:t>Optimized various task to get less computation so that it lead to less costing on the cloud.</a:t>
            </a:r>
          </a:p>
          <a:p>
            <a:r>
              <a:rPr lang="en-US" dirty="0" smtClean="0"/>
              <a:t>Designed a non-relational  database and handled JSON data to get the of the system.</a:t>
            </a:r>
          </a:p>
          <a:p>
            <a:r>
              <a:rPr lang="en-US" dirty="0" smtClean="0"/>
              <a:t>Creating comments and adding comments.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My</a:t>
            </a:r>
            <a:r>
              <a:rPr kumimoji="0" lang="en-IN" sz="3600" b="1" i="0" u="none" strike="noStrike" kern="1200" cap="none" spc="0" normalizeH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role in the project</a:t>
            </a:r>
            <a: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dirty="0" smtClean="0"/>
              <a:t>Users can view all the blogs with their specific comments.</a:t>
            </a:r>
          </a:p>
          <a:p>
            <a:r>
              <a:rPr lang="en-US" dirty="0" smtClean="0"/>
              <a:t>Users can only modify their comments and blogs.</a:t>
            </a:r>
          </a:p>
          <a:p>
            <a:r>
              <a:rPr lang="en-US" dirty="0" smtClean="0"/>
              <a:t>Designed a non-relational database for the comment section.</a:t>
            </a:r>
          </a:p>
          <a:p>
            <a:r>
              <a:rPr lang="en-US" dirty="0" smtClean="0"/>
              <a:t>Users must be authorized that while going on different browsers they need to login first.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8153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My</a:t>
            </a:r>
            <a:r>
              <a:rPr kumimoji="0" lang="en-IN" sz="3600" b="1" i="0" u="none" strike="noStrike" kern="1200" cap="none" spc="0" normalizeH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role in the project</a:t>
            </a:r>
            <a: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9925" y="3724275"/>
            <a:ext cx="5934075" cy="31337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6100277" cy="28000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121920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Login and</a:t>
            </a:r>
            <a:r>
              <a:rPr kumimoji="0" lang="en-IN" sz="3600" b="1" i="0" u="none" strike="noStrike" kern="1200" cap="none" spc="0" normalizeH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Sign up page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Guest user Landing page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29600" cy="479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487</Words>
  <Application>Microsoft Office PowerPoint</Application>
  <PresentationFormat>On-screen Show (4:3)</PresentationFormat>
  <Paragraphs>67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  Project Description </vt:lpstr>
      <vt:lpstr>Slide 3</vt:lpstr>
      <vt:lpstr>Technology Used  </vt:lpstr>
      <vt:lpstr>My</vt:lpstr>
      <vt:lpstr>My</vt:lpstr>
      <vt:lpstr>Slide 7</vt:lpstr>
      <vt:lpstr>Slide 8</vt:lpstr>
      <vt:lpstr>Guest user Landing page</vt:lpstr>
      <vt:lpstr>Slide 10</vt:lpstr>
      <vt:lpstr>User can create new blog</vt:lpstr>
      <vt:lpstr>User can edit and delete his blog</vt:lpstr>
      <vt:lpstr>Adding a comment to blog</vt:lpstr>
      <vt:lpstr> When a comment is added a message is  shown and the user can delete or edit his/her comment. </vt:lpstr>
      <vt:lpstr> User  can view blogs of multiple users </vt:lpstr>
      <vt:lpstr>Task: Work with Trie</vt:lpstr>
      <vt:lpstr>Task: Work with graphs</vt:lpstr>
      <vt:lpstr>Task: Design tiny URL</vt:lpstr>
      <vt:lpstr>Task: Design a Coffee Machine </vt:lpstr>
      <vt:lpstr>Restful Routing</vt:lpstr>
      <vt:lpstr>What we are learning?</vt:lpstr>
      <vt:lpstr>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</dc:creator>
  <cp:lastModifiedBy>Raja</cp:lastModifiedBy>
  <cp:revision>55</cp:revision>
  <dcterms:created xsi:type="dcterms:W3CDTF">2020-04-22T18:03:54Z</dcterms:created>
  <dcterms:modified xsi:type="dcterms:W3CDTF">2020-06-01T18:32:32Z</dcterms:modified>
</cp:coreProperties>
</file>