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2" r:id="rId2"/>
    <p:sldId id="333" r:id="rId3"/>
    <p:sldId id="334" r:id="rId4"/>
    <p:sldId id="258" r:id="rId5"/>
    <p:sldId id="259" r:id="rId6"/>
    <p:sldId id="261" r:id="rId7"/>
    <p:sldId id="262" r:id="rId8"/>
    <p:sldId id="263" r:id="rId9"/>
    <p:sldId id="266" r:id="rId10"/>
    <p:sldId id="270"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7E57E-2D43-4BE8-8529-15A2D40A6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67A2B5-8899-47F0-8F4B-F84F8B9BB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4972F9-B38A-46A5-8A22-616A855AF0C6}"/>
              </a:ext>
            </a:extLst>
          </p:cNvPr>
          <p:cNvSpPr>
            <a:spLocks noGrp="1"/>
          </p:cNvSpPr>
          <p:nvPr>
            <p:ph type="dt" sz="half" idx="10"/>
          </p:nvPr>
        </p:nvSpPr>
        <p:spPr/>
        <p:txBody>
          <a:bodyPr/>
          <a:lstStyle/>
          <a:p>
            <a:fld id="{72AA8E13-DB31-4881-A84B-B47EDB9F119D}" type="datetimeFigureOut">
              <a:rPr lang="en-IN" smtClean="0"/>
              <a:t>09-04-2022</a:t>
            </a:fld>
            <a:endParaRPr lang="en-IN"/>
          </a:p>
        </p:txBody>
      </p:sp>
      <p:sp>
        <p:nvSpPr>
          <p:cNvPr id="5" name="Footer Placeholder 4">
            <a:extLst>
              <a:ext uri="{FF2B5EF4-FFF2-40B4-BE49-F238E27FC236}">
                <a16:creationId xmlns:a16="http://schemas.microsoft.com/office/drawing/2014/main" id="{79B5765B-7CC1-47C9-B310-E0BF87D8AB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E93B2B-F7A7-4A8A-894A-31CAB9BAD8EB}"/>
              </a:ext>
            </a:extLst>
          </p:cNvPr>
          <p:cNvSpPr>
            <a:spLocks noGrp="1"/>
          </p:cNvSpPr>
          <p:nvPr>
            <p:ph type="sldNum" sz="quarter" idx="12"/>
          </p:nvPr>
        </p:nvSpPr>
        <p:spPr/>
        <p:txBody>
          <a:bodyPr/>
          <a:lstStyle/>
          <a:p>
            <a:fld id="{5318D23E-6139-49EF-AF45-9D5137BBD04F}" type="slidenum">
              <a:rPr lang="en-IN" smtClean="0"/>
              <a:t>‹#›</a:t>
            </a:fld>
            <a:endParaRPr lang="en-IN"/>
          </a:p>
        </p:txBody>
      </p:sp>
    </p:spTree>
    <p:extLst>
      <p:ext uri="{BB962C8B-B14F-4D97-AF65-F5344CB8AC3E}">
        <p14:creationId xmlns:p14="http://schemas.microsoft.com/office/powerpoint/2010/main" val="326222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3F0C-63CA-4198-B87D-0C952525FB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6D3057-369C-4B0F-A834-EE1021A8AB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547468-D946-41D2-9060-F0DCEA885067}"/>
              </a:ext>
            </a:extLst>
          </p:cNvPr>
          <p:cNvSpPr>
            <a:spLocks noGrp="1"/>
          </p:cNvSpPr>
          <p:nvPr>
            <p:ph type="dt" sz="half" idx="10"/>
          </p:nvPr>
        </p:nvSpPr>
        <p:spPr/>
        <p:txBody>
          <a:bodyPr/>
          <a:lstStyle/>
          <a:p>
            <a:fld id="{72AA8E13-DB31-4881-A84B-B47EDB9F119D}" type="datetimeFigureOut">
              <a:rPr lang="en-IN" smtClean="0"/>
              <a:t>09-04-2022</a:t>
            </a:fld>
            <a:endParaRPr lang="en-IN"/>
          </a:p>
        </p:txBody>
      </p:sp>
      <p:sp>
        <p:nvSpPr>
          <p:cNvPr id="5" name="Footer Placeholder 4">
            <a:extLst>
              <a:ext uri="{FF2B5EF4-FFF2-40B4-BE49-F238E27FC236}">
                <a16:creationId xmlns:a16="http://schemas.microsoft.com/office/drawing/2014/main" id="{71A97397-3A59-4A21-ABF6-5334463E84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DFF4CB-7BA2-4363-8FF1-F76A80E08D77}"/>
              </a:ext>
            </a:extLst>
          </p:cNvPr>
          <p:cNvSpPr>
            <a:spLocks noGrp="1"/>
          </p:cNvSpPr>
          <p:nvPr>
            <p:ph type="sldNum" sz="quarter" idx="12"/>
          </p:nvPr>
        </p:nvSpPr>
        <p:spPr/>
        <p:txBody>
          <a:bodyPr/>
          <a:lstStyle/>
          <a:p>
            <a:fld id="{5318D23E-6139-49EF-AF45-9D5137BBD04F}" type="slidenum">
              <a:rPr lang="en-IN" smtClean="0"/>
              <a:t>‹#›</a:t>
            </a:fld>
            <a:endParaRPr lang="en-IN"/>
          </a:p>
        </p:txBody>
      </p:sp>
    </p:spTree>
    <p:extLst>
      <p:ext uri="{BB962C8B-B14F-4D97-AF65-F5344CB8AC3E}">
        <p14:creationId xmlns:p14="http://schemas.microsoft.com/office/powerpoint/2010/main" val="305637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FEA0E7-7A23-4EE5-BE22-ED3F2A4425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B79C66-6C97-4A7F-AE77-A4C16AB906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C49414-EF27-4DCE-81CE-04DD6C3FD87A}"/>
              </a:ext>
            </a:extLst>
          </p:cNvPr>
          <p:cNvSpPr>
            <a:spLocks noGrp="1"/>
          </p:cNvSpPr>
          <p:nvPr>
            <p:ph type="dt" sz="half" idx="10"/>
          </p:nvPr>
        </p:nvSpPr>
        <p:spPr/>
        <p:txBody>
          <a:bodyPr/>
          <a:lstStyle/>
          <a:p>
            <a:fld id="{72AA8E13-DB31-4881-A84B-B47EDB9F119D}" type="datetimeFigureOut">
              <a:rPr lang="en-IN" smtClean="0"/>
              <a:t>09-04-2022</a:t>
            </a:fld>
            <a:endParaRPr lang="en-IN"/>
          </a:p>
        </p:txBody>
      </p:sp>
      <p:sp>
        <p:nvSpPr>
          <p:cNvPr id="5" name="Footer Placeholder 4">
            <a:extLst>
              <a:ext uri="{FF2B5EF4-FFF2-40B4-BE49-F238E27FC236}">
                <a16:creationId xmlns:a16="http://schemas.microsoft.com/office/drawing/2014/main" id="{525B7E23-A3DC-48FA-BC52-818F053A9E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FF47D7-9506-4DFA-AD8D-853732BF5728}"/>
              </a:ext>
            </a:extLst>
          </p:cNvPr>
          <p:cNvSpPr>
            <a:spLocks noGrp="1"/>
          </p:cNvSpPr>
          <p:nvPr>
            <p:ph type="sldNum" sz="quarter" idx="12"/>
          </p:nvPr>
        </p:nvSpPr>
        <p:spPr/>
        <p:txBody>
          <a:bodyPr/>
          <a:lstStyle/>
          <a:p>
            <a:fld id="{5318D23E-6139-49EF-AF45-9D5137BBD04F}" type="slidenum">
              <a:rPr lang="en-IN" smtClean="0"/>
              <a:t>‹#›</a:t>
            </a:fld>
            <a:endParaRPr lang="en-IN"/>
          </a:p>
        </p:txBody>
      </p:sp>
    </p:spTree>
    <p:extLst>
      <p:ext uri="{BB962C8B-B14F-4D97-AF65-F5344CB8AC3E}">
        <p14:creationId xmlns:p14="http://schemas.microsoft.com/office/powerpoint/2010/main" val="48000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32AE-27AB-46E2-91FB-9F9BA3CFD3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F4D34E-3128-409A-9736-4075BC70D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2C1DA-886B-44C4-8703-A3BD6BC8A4F0}"/>
              </a:ext>
            </a:extLst>
          </p:cNvPr>
          <p:cNvSpPr>
            <a:spLocks noGrp="1"/>
          </p:cNvSpPr>
          <p:nvPr>
            <p:ph type="dt" sz="half" idx="10"/>
          </p:nvPr>
        </p:nvSpPr>
        <p:spPr/>
        <p:txBody>
          <a:bodyPr/>
          <a:lstStyle/>
          <a:p>
            <a:fld id="{72AA8E13-DB31-4881-A84B-B47EDB9F119D}" type="datetimeFigureOut">
              <a:rPr lang="en-IN" smtClean="0"/>
              <a:t>09-04-2022</a:t>
            </a:fld>
            <a:endParaRPr lang="en-IN"/>
          </a:p>
        </p:txBody>
      </p:sp>
      <p:sp>
        <p:nvSpPr>
          <p:cNvPr id="5" name="Footer Placeholder 4">
            <a:extLst>
              <a:ext uri="{FF2B5EF4-FFF2-40B4-BE49-F238E27FC236}">
                <a16:creationId xmlns:a16="http://schemas.microsoft.com/office/drawing/2014/main" id="{AC55F2E9-1FF2-4F08-877D-C9667312FA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BADBEA-9EBE-41F8-9E78-29E2DDF4F63E}"/>
              </a:ext>
            </a:extLst>
          </p:cNvPr>
          <p:cNvSpPr>
            <a:spLocks noGrp="1"/>
          </p:cNvSpPr>
          <p:nvPr>
            <p:ph type="sldNum" sz="quarter" idx="12"/>
          </p:nvPr>
        </p:nvSpPr>
        <p:spPr/>
        <p:txBody>
          <a:bodyPr/>
          <a:lstStyle/>
          <a:p>
            <a:fld id="{5318D23E-6139-49EF-AF45-9D5137BBD04F}" type="slidenum">
              <a:rPr lang="en-IN" smtClean="0"/>
              <a:t>‹#›</a:t>
            </a:fld>
            <a:endParaRPr lang="en-IN"/>
          </a:p>
        </p:txBody>
      </p:sp>
    </p:spTree>
    <p:extLst>
      <p:ext uri="{BB962C8B-B14F-4D97-AF65-F5344CB8AC3E}">
        <p14:creationId xmlns:p14="http://schemas.microsoft.com/office/powerpoint/2010/main" val="250713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303F-9D99-4D62-88B5-5AA6B40205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FDE074-CFC2-4438-9DE4-1E6B9AC207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B699EC-0B3B-4B83-AFA8-1AE24FD7262F}"/>
              </a:ext>
            </a:extLst>
          </p:cNvPr>
          <p:cNvSpPr>
            <a:spLocks noGrp="1"/>
          </p:cNvSpPr>
          <p:nvPr>
            <p:ph type="dt" sz="half" idx="10"/>
          </p:nvPr>
        </p:nvSpPr>
        <p:spPr/>
        <p:txBody>
          <a:bodyPr/>
          <a:lstStyle/>
          <a:p>
            <a:fld id="{72AA8E13-DB31-4881-A84B-B47EDB9F119D}" type="datetimeFigureOut">
              <a:rPr lang="en-IN" smtClean="0"/>
              <a:t>09-04-2022</a:t>
            </a:fld>
            <a:endParaRPr lang="en-IN"/>
          </a:p>
        </p:txBody>
      </p:sp>
      <p:sp>
        <p:nvSpPr>
          <p:cNvPr id="5" name="Footer Placeholder 4">
            <a:extLst>
              <a:ext uri="{FF2B5EF4-FFF2-40B4-BE49-F238E27FC236}">
                <a16:creationId xmlns:a16="http://schemas.microsoft.com/office/drawing/2014/main" id="{F0DFA671-AC84-4306-9A5B-58F87576E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0D0D33-0B40-4A8B-A034-9F14813EDB27}"/>
              </a:ext>
            </a:extLst>
          </p:cNvPr>
          <p:cNvSpPr>
            <a:spLocks noGrp="1"/>
          </p:cNvSpPr>
          <p:nvPr>
            <p:ph type="sldNum" sz="quarter" idx="12"/>
          </p:nvPr>
        </p:nvSpPr>
        <p:spPr/>
        <p:txBody>
          <a:bodyPr/>
          <a:lstStyle/>
          <a:p>
            <a:fld id="{5318D23E-6139-49EF-AF45-9D5137BBD04F}" type="slidenum">
              <a:rPr lang="en-IN" smtClean="0"/>
              <a:t>‹#›</a:t>
            </a:fld>
            <a:endParaRPr lang="en-IN"/>
          </a:p>
        </p:txBody>
      </p:sp>
    </p:spTree>
    <p:extLst>
      <p:ext uri="{BB962C8B-B14F-4D97-AF65-F5344CB8AC3E}">
        <p14:creationId xmlns:p14="http://schemas.microsoft.com/office/powerpoint/2010/main" val="159069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611C-C43F-419A-9B13-DC3D392FD7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BB0F5C-3ED9-46C6-BD76-B3350C7EEE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0889FF-FB2B-4581-9022-B3BECDE9BB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264B8A-066E-438F-88ED-3170DABC63F8}"/>
              </a:ext>
            </a:extLst>
          </p:cNvPr>
          <p:cNvSpPr>
            <a:spLocks noGrp="1"/>
          </p:cNvSpPr>
          <p:nvPr>
            <p:ph type="dt" sz="half" idx="10"/>
          </p:nvPr>
        </p:nvSpPr>
        <p:spPr/>
        <p:txBody>
          <a:bodyPr/>
          <a:lstStyle/>
          <a:p>
            <a:fld id="{72AA8E13-DB31-4881-A84B-B47EDB9F119D}" type="datetimeFigureOut">
              <a:rPr lang="en-IN" smtClean="0"/>
              <a:t>09-04-2022</a:t>
            </a:fld>
            <a:endParaRPr lang="en-IN"/>
          </a:p>
        </p:txBody>
      </p:sp>
      <p:sp>
        <p:nvSpPr>
          <p:cNvPr id="6" name="Footer Placeholder 5">
            <a:extLst>
              <a:ext uri="{FF2B5EF4-FFF2-40B4-BE49-F238E27FC236}">
                <a16:creationId xmlns:a16="http://schemas.microsoft.com/office/drawing/2014/main" id="{D7D8F890-EA03-49A8-AD42-FA9A36CCF6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3BC382-E156-4D68-988F-ABBE61522FBB}"/>
              </a:ext>
            </a:extLst>
          </p:cNvPr>
          <p:cNvSpPr>
            <a:spLocks noGrp="1"/>
          </p:cNvSpPr>
          <p:nvPr>
            <p:ph type="sldNum" sz="quarter" idx="12"/>
          </p:nvPr>
        </p:nvSpPr>
        <p:spPr/>
        <p:txBody>
          <a:bodyPr/>
          <a:lstStyle/>
          <a:p>
            <a:fld id="{5318D23E-6139-49EF-AF45-9D5137BBD04F}" type="slidenum">
              <a:rPr lang="en-IN" smtClean="0"/>
              <a:t>‹#›</a:t>
            </a:fld>
            <a:endParaRPr lang="en-IN"/>
          </a:p>
        </p:txBody>
      </p:sp>
    </p:spTree>
    <p:extLst>
      <p:ext uri="{BB962C8B-B14F-4D97-AF65-F5344CB8AC3E}">
        <p14:creationId xmlns:p14="http://schemas.microsoft.com/office/powerpoint/2010/main" val="205368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24558-172F-41B7-8ECF-B11BFAB539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1EFD17-8E8D-4BE1-81AD-446099CDCE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E5065C-991C-4B94-B706-89B382C49E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FE440C-8C4E-461F-868B-EC1799A769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634FFD-2BC1-4995-90AC-A23E3FAB46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D08403-EB87-4143-8EEF-F77D8B637E5C}"/>
              </a:ext>
            </a:extLst>
          </p:cNvPr>
          <p:cNvSpPr>
            <a:spLocks noGrp="1"/>
          </p:cNvSpPr>
          <p:nvPr>
            <p:ph type="dt" sz="half" idx="10"/>
          </p:nvPr>
        </p:nvSpPr>
        <p:spPr/>
        <p:txBody>
          <a:bodyPr/>
          <a:lstStyle/>
          <a:p>
            <a:fld id="{72AA8E13-DB31-4881-A84B-B47EDB9F119D}" type="datetimeFigureOut">
              <a:rPr lang="en-IN" smtClean="0"/>
              <a:t>09-04-2022</a:t>
            </a:fld>
            <a:endParaRPr lang="en-IN"/>
          </a:p>
        </p:txBody>
      </p:sp>
      <p:sp>
        <p:nvSpPr>
          <p:cNvPr id="8" name="Footer Placeholder 7">
            <a:extLst>
              <a:ext uri="{FF2B5EF4-FFF2-40B4-BE49-F238E27FC236}">
                <a16:creationId xmlns:a16="http://schemas.microsoft.com/office/drawing/2014/main" id="{B790B8B1-2B7A-4186-92DA-7EC1A3B72A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FB8792-B8C6-42E1-95E4-6F398BD21E23}"/>
              </a:ext>
            </a:extLst>
          </p:cNvPr>
          <p:cNvSpPr>
            <a:spLocks noGrp="1"/>
          </p:cNvSpPr>
          <p:nvPr>
            <p:ph type="sldNum" sz="quarter" idx="12"/>
          </p:nvPr>
        </p:nvSpPr>
        <p:spPr/>
        <p:txBody>
          <a:bodyPr/>
          <a:lstStyle/>
          <a:p>
            <a:fld id="{5318D23E-6139-49EF-AF45-9D5137BBD04F}" type="slidenum">
              <a:rPr lang="en-IN" smtClean="0"/>
              <a:t>‹#›</a:t>
            </a:fld>
            <a:endParaRPr lang="en-IN"/>
          </a:p>
        </p:txBody>
      </p:sp>
    </p:spTree>
    <p:extLst>
      <p:ext uri="{BB962C8B-B14F-4D97-AF65-F5344CB8AC3E}">
        <p14:creationId xmlns:p14="http://schemas.microsoft.com/office/powerpoint/2010/main" val="364642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E4E9-E598-4070-A795-623A67AD64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F21BD3-A49A-4A76-9F49-57E1E941B314}"/>
              </a:ext>
            </a:extLst>
          </p:cNvPr>
          <p:cNvSpPr>
            <a:spLocks noGrp="1"/>
          </p:cNvSpPr>
          <p:nvPr>
            <p:ph type="dt" sz="half" idx="10"/>
          </p:nvPr>
        </p:nvSpPr>
        <p:spPr/>
        <p:txBody>
          <a:bodyPr/>
          <a:lstStyle/>
          <a:p>
            <a:fld id="{72AA8E13-DB31-4881-A84B-B47EDB9F119D}" type="datetimeFigureOut">
              <a:rPr lang="en-IN" smtClean="0"/>
              <a:t>09-04-2022</a:t>
            </a:fld>
            <a:endParaRPr lang="en-IN"/>
          </a:p>
        </p:txBody>
      </p:sp>
      <p:sp>
        <p:nvSpPr>
          <p:cNvPr id="4" name="Footer Placeholder 3">
            <a:extLst>
              <a:ext uri="{FF2B5EF4-FFF2-40B4-BE49-F238E27FC236}">
                <a16:creationId xmlns:a16="http://schemas.microsoft.com/office/drawing/2014/main" id="{34BDD7C5-C8E7-4917-BC6B-A4F44FD10A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6B20D1-66C1-4A0C-ADAC-51A16638A966}"/>
              </a:ext>
            </a:extLst>
          </p:cNvPr>
          <p:cNvSpPr>
            <a:spLocks noGrp="1"/>
          </p:cNvSpPr>
          <p:nvPr>
            <p:ph type="sldNum" sz="quarter" idx="12"/>
          </p:nvPr>
        </p:nvSpPr>
        <p:spPr/>
        <p:txBody>
          <a:bodyPr/>
          <a:lstStyle/>
          <a:p>
            <a:fld id="{5318D23E-6139-49EF-AF45-9D5137BBD04F}" type="slidenum">
              <a:rPr lang="en-IN" smtClean="0"/>
              <a:t>‹#›</a:t>
            </a:fld>
            <a:endParaRPr lang="en-IN"/>
          </a:p>
        </p:txBody>
      </p:sp>
    </p:spTree>
    <p:extLst>
      <p:ext uri="{BB962C8B-B14F-4D97-AF65-F5344CB8AC3E}">
        <p14:creationId xmlns:p14="http://schemas.microsoft.com/office/powerpoint/2010/main" val="198443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79935-6F20-40C3-BA33-99F11827808E}"/>
              </a:ext>
            </a:extLst>
          </p:cNvPr>
          <p:cNvSpPr>
            <a:spLocks noGrp="1"/>
          </p:cNvSpPr>
          <p:nvPr>
            <p:ph type="dt" sz="half" idx="10"/>
          </p:nvPr>
        </p:nvSpPr>
        <p:spPr/>
        <p:txBody>
          <a:bodyPr/>
          <a:lstStyle/>
          <a:p>
            <a:fld id="{72AA8E13-DB31-4881-A84B-B47EDB9F119D}" type="datetimeFigureOut">
              <a:rPr lang="en-IN" smtClean="0"/>
              <a:t>09-04-2022</a:t>
            </a:fld>
            <a:endParaRPr lang="en-IN"/>
          </a:p>
        </p:txBody>
      </p:sp>
      <p:sp>
        <p:nvSpPr>
          <p:cNvPr id="3" name="Footer Placeholder 2">
            <a:extLst>
              <a:ext uri="{FF2B5EF4-FFF2-40B4-BE49-F238E27FC236}">
                <a16:creationId xmlns:a16="http://schemas.microsoft.com/office/drawing/2014/main" id="{0B228429-F6AB-4466-B3F8-BC2A3BAB99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35D3D8-8C1E-4B13-8375-DBDEC46F802E}"/>
              </a:ext>
            </a:extLst>
          </p:cNvPr>
          <p:cNvSpPr>
            <a:spLocks noGrp="1"/>
          </p:cNvSpPr>
          <p:nvPr>
            <p:ph type="sldNum" sz="quarter" idx="12"/>
          </p:nvPr>
        </p:nvSpPr>
        <p:spPr/>
        <p:txBody>
          <a:bodyPr/>
          <a:lstStyle/>
          <a:p>
            <a:fld id="{5318D23E-6139-49EF-AF45-9D5137BBD04F}" type="slidenum">
              <a:rPr lang="en-IN" smtClean="0"/>
              <a:t>‹#›</a:t>
            </a:fld>
            <a:endParaRPr lang="en-IN"/>
          </a:p>
        </p:txBody>
      </p:sp>
    </p:spTree>
    <p:extLst>
      <p:ext uri="{BB962C8B-B14F-4D97-AF65-F5344CB8AC3E}">
        <p14:creationId xmlns:p14="http://schemas.microsoft.com/office/powerpoint/2010/main" val="4044156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B4446-370E-431E-9A92-3FB5BC54C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124349-E384-4E99-9F0F-183AAE257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95B3DD-CD60-48C2-904B-F647A4CAB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BD2B51-B7D3-4E92-878F-8A71C0DD4DBF}"/>
              </a:ext>
            </a:extLst>
          </p:cNvPr>
          <p:cNvSpPr>
            <a:spLocks noGrp="1"/>
          </p:cNvSpPr>
          <p:nvPr>
            <p:ph type="dt" sz="half" idx="10"/>
          </p:nvPr>
        </p:nvSpPr>
        <p:spPr/>
        <p:txBody>
          <a:bodyPr/>
          <a:lstStyle/>
          <a:p>
            <a:fld id="{72AA8E13-DB31-4881-A84B-B47EDB9F119D}" type="datetimeFigureOut">
              <a:rPr lang="en-IN" smtClean="0"/>
              <a:t>09-04-2022</a:t>
            </a:fld>
            <a:endParaRPr lang="en-IN"/>
          </a:p>
        </p:txBody>
      </p:sp>
      <p:sp>
        <p:nvSpPr>
          <p:cNvPr id="6" name="Footer Placeholder 5">
            <a:extLst>
              <a:ext uri="{FF2B5EF4-FFF2-40B4-BE49-F238E27FC236}">
                <a16:creationId xmlns:a16="http://schemas.microsoft.com/office/drawing/2014/main" id="{8B4BEF15-6A7A-4C3B-94BF-7B6E32ECD7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2BFA08-81A5-4686-90AE-5303AA7F3016}"/>
              </a:ext>
            </a:extLst>
          </p:cNvPr>
          <p:cNvSpPr>
            <a:spLocks noGrp="1"/>
          </p:cNvSpPr>
          <p:nvPr>
            <p:ph type="sldNum" sz="quarter" idx="12"/>
          </p:nvPr>
        </p:nvSpPr>
        <p:spPr/>
        <p:txBody>
          <a:bodyPr/>
          <a:lstStyle/>
          <a:p>
            <a:fld id="{5318D23E-6139-49EF-AF45-9D5137BBD04F}" type="slidenum">
              <a:rPr lang="en-IN" smtClean="0"/>
              <a:t>‹#›</a:t>
            </a:fld>
            <a:endParaRPr lang="en-IN"/>
          </a:p>
        </p:txBody>
      </p:sp>
    </p:spTree>
    <p:extLst>
      <p:ext uri="{BB962C8B-B14F-4D97-AF65-F5344CB8AC3E}">
        <p14:creationId xmlns:p14="http://schemas.microsoft.com/office/powerpoint/2010/main" val="3160748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375F-041F-4FD2-914D-6161582D3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AEC708-3FE6-4191-B870-4E46CA2199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03FF6A-1378-4868-A467-1789ACCC8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A7E01F-EEBC-4DBE-A296-DCBF3C19F56F}"/>
              </a:ext>
            </a:extLst>
          </p:cNvPr>
          <p:cNvSpPr>
            <a:spLocks noGrp="1"/>
          </p:cNvSpPr>
          <p:nvPr>
            <p:ph type="dt" sz="half" idx="10"/>
          </p:nvPr>
        </p:nvSpPr>
        <p:spPr/>
        <p:txBody>
          <a:bodyPr/>
          <a:lstStyle/>
          <a:p>
            <a:fld id="{72AA8E13-DB31-4881-A84B-B47EDB9F119D}" type="datetimeFigureOut">
              <a:rPr lang="en-IN" smtClean="0"/>
              <a:t>09-04-2022</a:t>
            </a:fld>
            <a:endParaRPr lang="en-IN"/>
          </a:p>
        </p:txBody>
      </p:sp>
      <p:sp>
        <p:nvSpPr>
          <p:cNvPr id="6" name="Footer Placeholder 5">
            <a:extLst>
              <a:ext uri="{FF2B5EF4-FFF2-40B4-BE49-F238E27FC236}">
                <a16:creationId xmlns:a16="http://schemas.microsoft.com/office/drawing/2014/main" id="{53A62955-2E40-4983-AC7B-5D829F2CE2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441D7D-0E5D-4B47-BA2E-B82717DE4114}"/>
              </a:ext>
            </a:extLst>
          </p:cNvPr>
          <p:cNvSpPr>
            <a:spLocks noGrp="1"/>
          </p:cNvSpPr>
          <p:nvPr>
            <p:ph type="sldNum" sz="quarter" idx="12"/>
          </p:nvPr>
        </p:nvSpPr>
        <p:spPr/>
        <p:txBody>
          <a:bodyPr/>
          <a:lstStyle/>
          <a:p>
            <a:fld id="{5318D23E-6139-49EF-AF45-9D5137BBD04F}" type="slidenum">
              <a:rPr lang="en-IN" smtClean="0"/>
              <a:t>‹#›</a:t>
            </a:fld>
            <a:endParaRPr lang="en-IN"/>
          </a:p>
        </p:txBody>
      </p:sp>
    </p:spTree>
    <p:extLst>
      <p:ext uri="{BB962C8B-B14F-4D97-AF65-F5344CB8AC3E}">
        <p14:creationId xmlns:p14="http://schemas.microsoft.com/office/powerpoint/2010/main" val="3480750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001A97-BE18-4A61-B8E9-B256489256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1D976-896F-46AE-A82D-37BCCB206D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533CF1-3F9D-41FD-B1EE-538DA01BE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A8E13-DB31-4881-A84B-B47EDB9F119D}" type="datetimeFigureOut">
              <a:rPr lang="en-IN" smtClean="0"/>
              <a:t>09-04-2022</a:t>
            </a:fld>
            <a:endParaRPr lang="en-IN"/>
          </a:p>
        </p:txBody>
      </p:sp>
      <p:sp>
        <p:nvSpPr>
          <p:cNvPr id="5" name="Footer Placeholder 4">
            <a:extLst>
              <a:ext uri="{FF2B5EF4-FFF2-40B4-BE49-F238E27FC236}">
                <a16:creationId xmlns:a16="http://schemas.microsoft.com/office/drawing/2014/main" id="{8BF798E2-699D-40E9-ACD1-8FEB051A7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A103B2-417C-4BF3-A7BD-CF8BB17ED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8D23E-6139-49EF-AF45-9D5137BBD04F}" type="slidenum">
              <a:rPr lang="en-IN" smtClean="0"/>
              <a:t>‹#›</a:t>
            </a:fld>
            <a:endParaRPr lang="en-IN"/>
          </a:p>
        </p:txBody>
      </p:sp>
    </p:spTree>
    <p:extLst>
      <p:ext uri="{BB962C8B-B14F-4D97-AF65-F5344CB8AC3E}">
        <p14:creationId xmlns:p14="http://schemas.microsoft.com/office/powerpoint/2010/main" val="3961418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6B20-979E-4C3F-B21D-BD18A8BDB802}"/>
              </a:ext>
            </a:extLst>
          </p:cNvPr>
          <p:cNvSpPr>
            <a:spLocks noGrp="1"/>
          </p:cNvSpPr>
          <p:nvPr>
            <p:ph type="title"/>
          </p:nvPr>
        </p:nvSpPr>
        <p:spPr>
          <a:xfrm>
            <a:off x="838200" y="681038"/>
            <a:ext cx="10515600" cy="2349199"/>
          </a:xfrm>
        </p:spPr>
        <p:txBody>
          <a:bodyPr>
            <a:noAutofit/>
          </a:bodyPr>
          <a:lstStyle/>
          <a:p>
            <a:pPr algn="ctr"/>
            <a:r>
              <a:rPr lang="en-IN" sz="3600" b="1" dirty="0">
                <a:latin typeface="Times New Roman" panose="02020603050405020304" pitchFamily="18" charset="0"/>
                <a:cs typeface="Times New Roman" panose="02020603050405020304" pitchFamily="18" charset="0"/>
              </a:rPr>
              <a:t>A BLOCKCHAIN BASED SECURITY CLOUD FILE SHARING SCHEME WITH FINE GRAINED ACCESS CONTROL</a:t>
            </a:r>
          </a:p>
        </p:txBody>
      </p:sp>
      <p:sp>
        <p:nvSpPr>
          <p:cNvPr id="3" name="Content Placeholder 2">
            <a:extLst>
              <a:ext uri="{FF2B5EF4-FFF2-40B4-BE49-F238E27FC236}">
                <a16:creationId xmlns:a16="http://schemas.microsoft.com/office/drawing/2014/main" id="{E3275F89-8A1A-4B9C-9840-DA7444578A36}"/>
              </a:ext>
            </a:extLst>
          </p:cNvPr>
          <p:cNvSpPr>
            <a:spLocks noGrp="1"/>
          </p:cNvSpPr>
          <p:nvPr>
            <p:ph idx="1"/>
          </p:nvPr>
        </p:nvSpPr>
        <p:spPr>
          <a:xfrm>
            <a:off x="838199" y="3965607"/>
            <a:ext cx="11102009" cy="2211355"/>
          </a:xfrm>
        </p:spPr>
        <p:txBody>
          <a:bodyPr>
            <a:normAutofit/>
          </a:bodyPr>
          <a:lstStyle/>
          <a:p>
            <a:pPr marL="0" indent="0" algn="r">
              <a:buNone/>
            </a:pPr>
            <a:r>
              <a:rPr lang="en-IN" dirty="0">
                <a:latin typeface="Times New Roman" panose="02020603050405020304" pitchFamily="18" charset="0"/>
                <a:cs typeface="Times New Roman" panose="02020603050405020304" pitchFamily="18" charset="0"/>
              </a:rPr>
              <a:t>Presented by: Bahadur </a:t>
            </a:r>
            <a:r>
              <a:rPr lang="en-IN" dirty="0" err="1">
                <a:latin typeface="Times New Roman" panose="02020603050405020304" pitchFamily="18" charset="0"/>
                <a:cs typeface="Times New Roman" panose="02020603050405020304" pitchFamily="18" charset="0"/>
              </a:rPr>
              <a:t>Pravallika</a:t>
            </a:r>
            <a:r>
              <a:rPr lang="en-IN" dirty="0">
                <a:latin typeface="Times New Roman" panose="02020603050405020304" pitchFamily="18" charset="0"/>
                <a:cs typeface="Times New Roman" panose="02020603050405020304" pitchFamily="18" charset="0"/>
              </a:rPr>
              <a:t> (2018PECCS112)</a:t>
            </a:r>
          </a:p>
          <a:p>
            <a:pPr marL="0" indent="0" algn="r">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Sunkesula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Elahin</a:t>
            </a:r>
            <a:r>
              <a:rPr lang="en-IN" dirty="0">
                <a:latin typeface="Times New Roman" panose="02020603050405020304" pitchFamily="18" charset="0"/>
                <a:cs typeface="Times New Roman" panose="02020603050405020304" pitchFamily="18" charset="0"/>
              </a:rPr>
              <a:t> ( 2018PECCS217)</a:t>
            </a:r>
          </a:p>
          <a:p>
            <a:pPr marL="0" indent="0" algn="r">
              <a:buNone/>
            </a:pPr>
            <a:r>
              <a:rPr lang="en-IN" dirty="0">
                <a:latin typeface="Times New Roman" panose="02020603050405020304" pitchFamily="18" charset="0"/>
                <a:cs typeface="Times New Roman" panose="02020603050405020304" pitchFamily="18" charset="0"/>
              </a:rPr>
              <a:t>                          Dhanusha Karanam( 2018PECCS123)</a:t>
            </a:r>
          </a:p>
          <a:p>
            <a:pPr marL="0" indent="0" algn="r">
              <a:buNone/>
            </a:pPr>
            <a:r>
              <a:rPr lang="en-IN" dirty="0">
                <a:latin typeface="Times New Roman" panose="02020603050405020304" pitchFamily="18" charset="0"/>
                <a:cs typeface="Times New Roman" panose="02020603050405020304" pitchFamily="18" charset="0"/>
              </a:rPr>
              <a:t>Project Guide: Mrs P. Deepa</a:t>
            </a:r>
          </a:p>
        </p:txBody>
      </p:sp>
    </p:spTree>
    <p:extLst>
      <p:ext uri="{BB962C8B-B14F-4D97-AF65-F5344CB8AC3E}">
        <p14:creationId xmlns:p14="http://schemas.microsoft.com/office/powerpoint/2010/main" val="2917141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993" y="550487"/>
            <a:ext cx="8229600" cy="715962"/>
          </a:xfrm>
        </p:spPr>
        <p:txBody>
          <a:bodyPr>
            <a:normAutofit/>
          </a:bodyPr>
          <a:lstStyle/>
          <a:p>
            <a:r>
              <a:rPr lang="en-IN" sz="4000" b="1" dirty="0">
                <a:latin typeface="Times New Roman" panose="02020603050405020304" pitchFamily="18" charset="0"/>
                <a:cs typeface="Times New Roman" panose="02020603050405020304" pitchFamily="18" charset="0"/>
              </a:rPr>
              <a:t>REFERENCES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9993" y="1795415"/>
            <a:ext cx="11029071" cy="4765431"/>
          </a:xfrm>
        </p:spPr>
        <p:txBody>
          <a:bodyPr>
            <a:noAutofit/>
          </a:bodyPr>
          <a:lstStyle/>
          <a:p>
            <a:pPr>
              <a:buNone/>
            </a:pPr>
            <a:r>
              <a:rPr lang="en-IN" sz="2000" dirty="0">
                <a:latin typeface="Times New Roman" panose="02020603050405020304" pitchFamily="18" charset="0"/>
                <a:cs typeface="Times New Roman" panose="02020603050405020304" pitchFamily="18" charset="0"/>
              </a:rPr>
              <a:t>[1] I. </a:t>
            </a:r>
            <a:r>
              <a:rPr lang="en-IN" sz="2000" dirty="0" err="1">
                <a:latin typeface="Times New Roman" panose="02020603050405020304" pitchFamily="18" charset="0"/>
                <a:cs typeface="Times New Roman" panose="02020603050405020304" pitchFamily="18" charset="0"/>
              </a:rPr>
              <a:t>Agudo</a:t>
            </a:r>
            <a:r>
              <a:rPr lang="en-IN" sz="2000" dirty="0">
                <a:latin typeface="Times New Roman" panose="02020603050405020304" pitchFamily="18" charset="0"/>
                <a:cs typeface="Times New Roman" panose="02020603050405020304" pitchFamily="18" charset="0"/>
              </a:rPr>
              <a:t>, D. Nu˜ </a:t>
            </a:r>
            <a:r>
              <a:rPr lang="en-IN" sz="2000" dirty="0" err="1">
                <a:latin typeface="Times New Roman" panose="02020603050405020304" pitchFamily="18" charset="0"/>
                <a:cs typeface="Times New Roman" panose="02020603050405020304" pitchFamily="18" charset="0"/>
              </a:rPr>
              <a:t>nez</a:t>
            </a:r>
            <a:r>
              <a:rPr lang="en-IN" sz="2000" dirty="0">
                <a:latin typeface="Times New Roman" panose="02020603050405020304" pitchFamily="18" charset="0"/>
                <a:cs typeface="Times New Roman" panose="02020603050405020304" pitchFamily="18" charset="0"/>
              </a:rPr>
              <a:t>, G. </a:t>
            </a:r>
            <a:r>
              <a:rPr lang="en-IN" sz="2000" dirty="0" err="1">
                <a:latin typeface="Times New Roman" panose="02020603050405020304" pitchFamily="18" charset="0"/>
                <a:cs typeface="Times New Roman" panose="02020603050405020304" pitchFamily="18" charset="0"/>
              </a:rPr>
              <a:t>Giammatteo</a:t>
            </a:r>
            <a:r>
              <a:rPr lang="en-IN" sz="2000" dirty="0">
                <a:latin typeface="Times New Roman" panose="02020603050405020304" pitchFamily="18" charset="0"/>
                <a:cs typeface="Times New Roman" panose="02020603050405020304" pitchFamily="18" charset="0"/>
              </a:rPr>
              <a:t>, P. </a:t>
            </a:r>
            <a:r>
              <a:rPr lang="en-IN" sz="2000" dirty="0" err="1">
                <a:latin typeface="Times New Roman" panose="02020603050405020304" pitchFamily="18" charset="0"/>
                <a:cs typeface="Times New Roman" panose="02020603050405020304" pitchFamily="18" charset="0"/>
              </a:rPr>
              <a:t>Rizomiliotis</a:t>
            </a:r>
            <a:r>
              <a:rPr lang="en-IN" sz="2000" dirty="0">
                <a:latin typeface="Times New Roman" panose="02020603050405020304" pitchFamily="18" charset="0"/>
                <a:cs typeface="Times New Roman" panose="02020603050405020304" pitchFamily="18" charset="0"/>
              </a:rPr>
              <a:t>, and C. </a:t>
            </a:r>
            <a:r>
              <a:rPr lang="en-IN" sz="2000" dirty="0" err="1">
                <a:latin typeface="Times New Roman" panose="02020603050405020304" pitchFamily="18" charset="0"/>
                <a:cs typeface="Times New Roman" panose="02020603050405020304" pitchFamily="18" charset="0"/>
              </a:rPr>
              <a:t>Lambrinoudakis</a:t>
            </a:r>
            <a:r>
              <a:rPr lang="en-IN" sz="2000" dirty="0">
                <a:latin typeface="Times New Roman" panose="02020603050405020304" pitchFamily="18" charset="0"/>
                <a:cs typeface="Times New Roman" panose="02020603050405020304" pitchFamily="18" charset="0"/>
              </a:rPr>
              <a:t>, “Cryptography goes to the cloud,” in Secure and Trust Computing, Data Management, and </a:t>
            </a:r>
            <a:r>
              <a:rPr lang="en-IN" sz="2000" dirty="0" err="1">
                <a:latin typeface="Times New Roman" panose="02020603050405020304" pitchFamily="18" charset="0"/>
                <a:cs typeface="Times New Roman" panose="02020603050405020304" pitchFamily="18" charset="0"/>
              </a:rPr>
              <a:t>Applicat</a:t>
            </a:r>
            <a:r>
              <a:rPr lang="en-IN" sz="2000" dirty="0">
                <a:latin typeface="Times New Roman" panose="02020603050405020304" pitchFamily="18" charset="0"/>
                <a:cs typeface="Times New Roman" panose="02020603050405020304" pitchFamily="18" charset="0"/>
              </a:rPr>
              <a:t>., 2011, pp. 190–197.</a:t>
            </a:r>
          </a:p>
          <a:p>
            <a:pPr>
              <a:buNone/>
            </a:pPr>
            <a:r>
              <a:rPr lang="en-IN" sz="2000" dirty="0">
                <a:latin typeface="Times New Roman" panose="02020603050405020304" pitchFamily="18" charset="0"/>
                <a:cs typeface="Times New Roman" panose="02020603050405020304" pitchFamily="18" charset="0"/>
              </a:rPr>
              <a:t>[2] G. </a:t>
            </a:r>
            <a:r>
              <a:rPr lang="en-IN" sz="2000" dirty="0" err="1">
                <a:latin typeface="Times New Roman" panose="02020603050405020304" pitchFamily="18" charset="0"/>
                <a:cs typeface="Times New Roman" panose="02020603050405020304" pitchFamily="18" charset="0"/>
              </a:rPr>
              <a:t>Ateniese</a:t>
            </a:r>
            <a:r>
              <a:rPr lang="en-IN" sz="2000" dirty="0">
                <a:latin typeface="Times New Roman" panose="02020603050405020304" pitchFamily="18" charset="0"/>
                <a:cs typeface="Times New Roman" panose="02020603050405020304" pitchFamily="18" charset="0"/>
              </a:rPr>
              <a:t>, R. Burns, R. </a:t>
            </a:r>
            <a:r>
              <a:rPr lang="en-IN" sz="2000" dirty="0" err="1">
                <a:latin typeface="Times New Roman" panose="02020603050405020304" pitchFamily="18" charset="0"/>
                <a:cs typeface="Times New Roman" panose="02020603050405020304" pitchFamily="18" charset="0"/>
              </a:rPr>
              <a:t>Curtmola</a:t>
            </a:r>
            <a:r>
              <a:rPr lang="en-IN" sz="2000" dirty="0">
                <a:latin typeface="Times New Roman" panose="02020603050405020304" pitchFamily="18" charset="0"/>
                <a:cs typeface="Times New Roman" panose="02020603050405020304" pitchFamily="18" charset="0"/>
              </a:rPr>
              <a:t>, J. Herring, L. </a:t>
            </a:r>
            <a:r>
              <a:rPr lang="en-IN" sz="2000" dirty="0" err="1">
                <a:latin typeface="Times New Roman" panose="02020603050405020304" pitchFamily="18" charset="0"/>
                <a:cs typeface="Times New Roman" panose="02020603050405020304" pitchFamily="18" charset="0"/>
              </a:rPr>
              <a:t>Kissner</a:t>
            </a:r>
            <a:r>
              <a:rPr lang="en-IN" sz="2000" dirty="0">
                <a:latin typeface="Times New Roman" panose="02020603050405020304" pitchFamily="18" charset="0"/>
                <a:cs typeface="Times New Roman" panose="02020603050405020304" pitchFamily="18" charset="0"/>
              </a:rPr>
              <a:t>, Z. Peterson, and D. Song, “Provable data possession at untrusted stores,” in Proc. 14th ACM conf. </a:t>
            </a:r>
            <a:r>
              <a:rPr lang="en-IN" sz="2000" dirty="0" err="1">
                <a:latin typeface="Times New Roman" panose="02020603050405020304" pitchFamily="18" charset="0"/>
                <a:cs typeface="Times New Roman" panose="02020603050405020304" pitchFamily="18" charset="0"/>
              </a:rPr>
              <a:t>Compu</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Commun</a:t>
            </a:r>
            <a:r>
              <a:rPr lang="en-IN" sz="2000" dirty="0">
                <a:latin typeface="Times New Roman" panose="02020603050405020304" pitchFamily="18" charset="0"/>
                <a:cs typeface="Times New Roman" panose="02020603050405020304" pitchFamily="18" charset="0"/>
              </a:rPr>
              <a:t>. Security (CCS), 2007,pp.598–609.</a:t>
            </a:r>
          </a:p>
          <a:p>
            <a:pPr>
              <a:buNone/>
            </a:pPr>
            <a:r>
              <a:rPr lang="en-IN" sz="2000" dirty="0">
                <a:latin typeface="Times New Roman" panose="02020603050405020304" pitchFamily="18" charset="0"/>
                <a:cs typeface="Times New Roman" panose="02020603050405020304" pitchFamily="18" charset="0"/>
              </a:rPr>
              <a:t>[3] G. </a:t>
            </a:r>
            <a:r>
              <a:rPr lang="en-IN" sz="2000" dirty="0" err="1">
                <a:latin typeface="Times New Roman" panose="02020603050405020304" pitchFamily="18" charset="0"/>
                <a:cs typeface="Times New Roman" panose="02020603050405020304" pitchFamily="18" charset="0"/>
              </a:rPr>
              <a:t>Ateniese</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Faonio</a:t>
            </a:r>
            <a:r>
              <a:rPr lang="en-IN" sz="2000" dirty="0">
                <a:latin typeface="Times New Roman" panose="02020603050405020304" pitchFamily="18" charset="0"/>
                <a:cs typeface="Times New Roman" panose="02020603050405020304" pitchFamily="18" charset="0"/>
              </a:rPr>
              <a:t>, and S. Kamara, “Leakage-resilient identification schemes from zero-knowledge proofs of storage,” in IMA </a:t>
            </a:r>
            <a:r>
              <a:rPr lang="en-IN" sz="2000" dirty="0" err="1">
                <a:latin typeface="Times New Roman" panose="02020603050405020304" pitchFamily="18" charset="0"/>
                <a:cs typeface="Times New Roman" panose="02020603050405020304" pitchFamily="18" charset="0"/>
              </a:rPr>
              <a:t>Inte</a:t>
            </a:r>
            <a:r>
              <a:rPr lang="en-IN" sz="2000" dirty="0">
                <a:latin typeface="Times New Roman" panose="02020603050405020304" pitchFamily="18" charset="0"/>
                <a:cs typeface="Times New Roman" panose="02020603050405020304" pitchFamily="18" charset="0"/>
              </a:rPr>
              <a:t>. Conf. Cryptography and Coding, 2015, pp. 311–328.</a:t>
            </a:r>
          </a:p>
          <a:p>
            <a:pPr>
              <a:buNone/>
            </a:pPr>
            <a:r>
              <a:rPr lang="en-IN" sz="2000" dirty="0">
                <a:latin typeface="Times New Roman" panose="02020603050405020304" pitchFamily="18" charset="0"/>
                <a:cs typeface="Times New Roman" panose="02020603050405020304" pitchFamily="18" charset="0"/>
              </a:rPr>
              <a:t>[4] G. </a:t>
            </a:r>
            <a:r>
              <a:rPr lang="en-IN" sz="2000" dirty="0" err="1">
                <a:latin typeface="Times New Roman" panose="02020603050405020304" pitchFamily="18" charset="0"/>
                <a:cs typeface="Times New Roman" panose="02020603050405020304" pitchFamily="18" charset="0"/>
              </a:rPr>
              <a:t>Ateniese</a:t>
            </a:r>
            <a:r>
              <a:rPr lang="en-IN" sz="2000" dirty="0">
                <a:latin typeface="Times New Roman" panose="02020603050405020304" pitchFamily="18" charset="0"/>
                <a:cs typeface="Times New Roman" panose="02020603050405020304" pitchFamily="18" charset="0"/>
              </a:rPr>
              <a:t>, R.D. </a:t>
            </a:r>
            <a:r>
              <a:rPr lang="en-IN" sz="2000" dirty="0" err="1">
                <a:latin typeface="Times New Roman" panose="02020603050405020304" pitchFamily="18" charset="0"/>
                <a:cs typeface="Times New Roman" panose="02020603050405020304" pitchFamily="18" charset="0"/>
              </a:rPr>
              <a:t>Pietro</a:t>
            </a:r>
            <a:r>
              <a:rPr lang="en-IN" sz="2000" dirty="0">
                <a:latin typeface="Times New Roman" panose="02020603050405020304" pitchFamily="18" charset="0"/>
                <a:cs typeface="Times New Roman" panose="02020603050405020304" pitchFamily="18" charset="0"/>
              </a:rPr>
              <a:t>, L.V. Mancini, and G. </a:t>
            </a:r>
            <a:r>
              <a:rPr lang="en-IN" sz="2000" dirty="0" err="1">
                <a:latin typeface="Times New Roman" panose="02020603050405020304" pitchFamily="18" charset="0"/>
                <a:cs typeface="Times New Roman" panose="02020603050405020304" pitchFamily="18" charset="0"/>
              </a:rPr>
              <a:t>Tsudik</a:t>
            </a:r>
            <a:r>
              <a:rPr lang="en-IN" sz="2000" dirty="0">
                <a:latin typeface="Times New Roman" panose="02020603050405020304" pitchFamily="18" charset="0"/>
                <a:cs typeface="Times New Roman" panose="02020603050405020304" pitchFamily="18" charset="0"/>
              </a:rPr>
              <a:t>, “Scalable and efficient provable data possession,” in Proc. 4th Int. Conf. Secure and Privacy in </a:t>
            </a:r>
            <a:r>
              <a:rPr lang="en-IN" sz="2000" dirty="0" err="1">
                <a:latin typeface="Times New Roman" panose="02020603050405020304" pitchFamily="18" charset="0"/>
                <a:cs typeface="Times New Roman" panose="02020603050405020304" pitchFamily="18" charset="0"/>
              </a:rPr>
              <a:t>Commun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Netw</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SecureComm</a:t>
            </a:r>
            <a:r>
              <a:rPr lang="en-IN" sz="2000" dirty="0">
                <a:latin typeface="Times New Roman" panose="02020603050405020304" pitchFamily="18" charset="0"/>
                <a:cs typeface="Times New Roman" panose="02020603050405020304" pitchFamily="18" charset="0"/>
              </a:rPr>
              <a:t>), 2008, pp. 1–10.</a:t>
            </a:r>
          </a:p>
          <a:p>
            <a:pPr>
              <a:buNone/>
            </a:pPr>
            <a:r>
              <a:rPr lang="en-IN" sz="2000" dirty="0">
                <a:latin typeface="Times New Roman" panose="02020603050405020304" pitchFamily="18" charset="0"/>
                <a:cs typeface="Times New Roman" panose="02020603050405020304" pitchFamily="18" charset="0"/>
              </a:rPr>
              <a:t>[5] K. D. Bowers, A. </a:t>
            </a:r>
            <a:r>
              <a:rPr lang="en-IN" sz="2000" dirty="0" err="1">
                <a:latin typeface="Times New Roman" panose="02020603050405020304" pitchFamily="18" charset="0"/>
                <a:cs typeface="Times New Roman" panose="02020603050405020304" pitchFamily="18" charset="0"/>
              </a:rPr>
              <a:t>Juels</a:t>
            </a:r>
            <a:r>
              <a:rPr lang="en-IN" sz="2000" dirty="0">
                <a:latin typeface="Times New Roman" panose="02020603050405020304" pitchFamily="18" charset="0"/>
                <a:cs typeface="Times New Roman" panose="02020603050405020304" pitchFamily="18" charset="0"/>
              </a:rPr>
              <a:t>, and A. </a:t>
            </a:r>
            <a:r>
              <a:rPr lang="en-IN" sz="2000" dirty="0" err="1">
                <a:latin typeface="Times New Roman" panose="02020603050405020304" pitchFamily="18" charset="0"/>
                <a:cs typeface="Times New Roman" panose="02020603050405020304" pitchFamily="18" charset="0"/>
              </a:rPr>
              <a:t>Oprea</a:t>
            </a:r>
            <a:r>
              <a:rPr lang="en-IN" sz="2000" dirty="0">
                <a:latin typeface="Times New Roman" panose="02020603050405020304" pitchFamily="18" charset="0"/>
                <a:cs typeface="Times New Roman" panose="02020603050405020304" pitchFamily="18" charset="0"/>
              </a:rPr>
              <a:t>, “Proofs of </a:t>
            </a:r>
            <a:r>
              <a:rPr lang="en-IN" sz="2000" dirty="0" err="1">
                <a:latin typeface="Times New Roman" panose="02020603050405020304" pitchFamily="18" charset="0"/>
                <a:cs typeface="Times New Roman" panose="02020603050405020304" pitchFamily="18" charset="0"/>
              </a:rPr>
              <a:t>retrievability:theory</a:t>
            </a:r>
            <a:r>
              <a:rPr lang="en-IN" sz="2000" dirty="0">
                <a:latin typeface="Times New Roman" panose="02020603050405020304" pitchFamily="18" charset="0"/>
                <a:cs typeface="Times New Roman" panose="02020603050405020304" pitchFamily="18" charset="0"/>
              </a:rPr>
              <a:t> and implementation,” in Proc. 2009 ACM Workshop Cloud Computing Security (CCSW), 2009, pp. 43–54</a:t>
            </a:r>
            <a:r>
              <a:rPr lang="en-IN" sz="18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CONCLUSION </a:t>
            </a:r>
            <a:endParaRPr lang="en-IN" sz="3600" dirty="0"/>
          </a:p>
        </p:txBody>
      </p:sp>
      <p:sp>
        <p:nvSpPr>
          <p:cNvPr id="3" name="Content Placeholder 2"/>
          <p:cNvSpPr>
            <a:spLocks noGrp="1"/>
          </p:cNvSpPr>
          <p:nvPr>
            <p:ph idx="1"/>
          </p:nvPr>
        </p:nvSpPr>
        <p:spPr/>
        <p:txBody>
          <a:bodyPr>
            <a:normAutofit/>
          </a:bodyPr>
          <a:lstStyle/>
          <a:p>
            <a:pPr marL="0" indent="0" algn="just">
              <a:lnSpc>
                <a:spcPct val="200000"/>
              </a:lnSpc>
              <a:buNone/>
            </a:pPr>
            <a:r>
              <a:rPr lang="en-US" sz="2400" dirty="0">
                <a:latin typeface="Times New Roman" panose="02020603050405020304" pitchFamily="18" charset="0"/>
                <a:cs typeface="Times New Roman" panose="02020603050405020304" pitchFamily="18" charset="0"/>
              </a:rPr>
              <a:t>	This project proposes the design and architecture of an advanced as well as secured web application for storing and sharing the data. A simple, affordable, easy to use and most secured system is proposed to solve the data security issues like integrity, authenticity and data unavailability.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856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ABSTRACT</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As cloud services greatly facilitate file sharing online, there's been a growing awareness of the security challenges brought by outsourcing data to a third party.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Traditionally, the centralized management of cloud service provider brings about safety issues because the third party is only semi-trusted by clients. Besides, it causes trouble for sharing online data conveniently.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Blockchain technology is utilized for decentralized safety administration and provide more user-friendly service.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Apart from that, Cipher text-Policy Attribute Based Encryption is introduced as an effective tool to realize fine-grained data access control of the stored files.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Meanwhile, the security analysis proves the confidentiality and integrity of the data stored in the cloud server. Finally, we evaluate the performance of computation overhead of our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90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690688"/>
            <a:ext cx="10515600" cy="469272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Most software systems rely on cloud data storage for management of the data. With expeditious growth of digital world cloud storage has turned out into most reliable and convenient way of storing data. Data stored using cloud storage is stored in centralized manner.</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 major advantage of traditional cloud storage is, it is not only easy to handle but also easy to access the data. The data stored on cloud storage can be easily accessed by number of devices at a time.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way of storing data can cause single point failure, denial of service attack which may further lead to unavailability of data.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Developing a system with decentralized storage of data can definitely overcome problems like single point failure, data unavailability etc.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File uploaded on IPFS is stored in decentralized manner and cryptographic hash key returned by IPFS is stored on Ethereum Blockchain.</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Further, only authenticated user can access that particular data on IPFS by successful decryption of cryptographic hash key stored on Blockchain.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729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In traditional mechanism of centralized data handling system, it inevitably inherits the single point of failure drawback of relying on third party services. In some cases, cloud storage systems are backed up to avoid data unavailability. In many cases data security is at stake because cloud storage services providers need to suffer from unnecessary disputes such as political censorship.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02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DISADVANTAGE</a:t>
            </a:r>
          </a:p>
        </p:txBody>
      </p:sp>
      <p:sp>
        <p:nvSpPr>
          <p:cNvPr id="3" name="Content Placeholder 2"/>
          <p:cNvSpPr>
            <a:spLocks noGrp="1"/>
          </p:cNvSpPr>
          <p:nvPr>
            <p:ph idx="1"/>
          </p:nvPr>
        </p:nvSpPr>
        <p:spPr/>
        <p:txBody>
          <a:bodyPr>
            <a:normAutofit/>
          </a:bodyPr>
          <a:lstStyle/>
          <a:p>
            <a:pPr lvl="0" algn="just">
              <a:lnSpc>
                <a:spcPct val="20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As users no longer physically possess the storage of their data, traditional cryptographic primitives for the purpose of data security protection cannot be directly adopted.</a:t>
            </a:r>
            <a:endParaRPr lang="en-IN" sz="2400" dirty="0">
              <a:latin typeface="Times New Roman" panose="02020603050405020304" pitchFamily="18" charset="0"/>
              <a:cs typeface="Times New Roman" panose="02020603050405020304" pitchFamily="18" charset="0"/>
            </a:endParaRPr>
          </a:p>
          <a:p>
            <a:pPr lvl="0" algn="just">
              <a:lnSpc>
                <a:spcPct val="20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They do not perform the multiple auditing task in simultaneously.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745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The proposed system consists of Interplanetary File System (IPFS), Ethereum Blockchain and Smart Contracts. This architecture depicts exact file sharing mechanism proposed by this decentralized web application. Smart Contracts in the system are kept center because they are responsible for carrying out different data operations in a secured manner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42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ADVANTAGE</a:t>
            </a:r>
          </a:p>
        </p:txBody>
      </p:sp>
      <p:sp>
        <p:nvSpPr>
          <p:cNvPr id="3" name="Content Placeholder 2"/>
          <p:cNvSpPr>
            <a:spLocks noGrp="1"/>
          </p:cNvSpPr>
          <p:nvPr>
            <p:ph idx="1"/>
          </p:nvPr>
        </p:nvSpPr>
        <p:spPr>
          <a:xfrm>
            <a:off x="838200" y="1865381"/>
            <a:ext cx="10515600" cy="4351338"/>
          </a:xfrm>
        </p:spPr>
        <p:txBody>
          <a:bodyPr>
            <a:normAutofit/>
          </a:bodyPr>
          <a:lstStyle/>
          <a:p>
            <a:pPr algn="just">
              <a:lnSpc>
                <a:spcPct val="20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IPFS over traditional data storage system is that there is no central server</a:t>
            </a:r>
          </a:p>
          <a:p>
            <a:pPr lvl="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High security provide for file sharing.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855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SYSTEM ARCHITECTURE</a:t>
            </a:r>
          </a:p>
        </p:txBody>
      </p:sp>
      <p:pic>
        <p:nvPicPr>
          <p:cNvPr id="4" name="Content Placeholder 3"/>
          <p:cNvPicPr>
            <a:picLocks noGrp="1" noChangeAspect="1"/>
          </p:cNvPicPr>
          <p:nvPr>
            <p:ph idx="1"/>
          </p:nvPr>
        </p:nvPicPr>
        <p:blipFill>
          <a:blip r:embed="rId2"/>
          <a:stretch>
            <a:fillRect/>
          </a:stretch>
        </p:blipFill>
        <p:spPr>
          <a:xfrm>
            <a:off x="2973606" y="1594291"/>
            <a:ext cx="6025331" cy="4555115"/>
          </a:xfrm>
          <a:prstGeom prst="rect">
            <a:avLst/>
          </a:prstGeom>
        </p:spPr>
      </p:pic>
    </p:spTree>
    <p:extLst>
      <p:ext uri="{BB962C8B-B14F-4D97-AF65-F5344CB8AC3E}">
        <p14:creationId xmlns:p14="http://schemas.microsoft.com/office/powerpoint/2010/main" val="1972929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SOFTWARE &amp; HARDWARE REQUIREMENTS</a:t>
            </a:r>
          </a:p>
        </p:txBody>
      </p:sp>
      <p:sp>
        <p:nvSpPr>
          <p:cNvPr id="3" name="Content Placeholder 2"/>
          <p:cNvSpPr>
            <a:spLocks noGrp="1"/>
          </p:cNvSpPr>
          <p:nvPr>
            <p:ph idx="1"/>
          </p:nvPr>
        </p:nvSpPr>
        <p:spPr/>
        <p:txBody>
          <a:bodyPr>
            <a:normAutofit fontScale="92500" lnSpcReduction="20000"/>
          </a:bodyPr>
          <a:lstStyle/>
          <a:p>
            <a:pPr marL="0" indent="0">
              <a:buNone/>
            </a:pPr>
            <a:r>
              <a:rPr lang="en" u="sng" dirty="0">
                <a:solidFill>
                  <a:srgbClr val="000000"/>
                </a:solidFill>
                <a:latin typeface="Times New Roman"/>
                <a:ea typeface="Times New Roman"/>
                <a:cs typeface="Times New Roman"/>
                <a:sym typeface="Times New Roman"/>
              </a:rPr>
              <a:t>SOFTWARE :</a:t>
            </a:r>
          </a:p>
          <a:p>
            <a:r>
              <a:rPr lang="en" dirty="0">
                <a:solidFill>
                  <a:srgbClr val="000000"/>
                </a:solidFill>
                <a:latin typeface="Times New Roman"/>
                <a:ea typeface="Times New Roman"/>
                <a:cs typeface="Times New Roman"/>
                <a:sym typeface="Times New Roman"/>
              </a:rPr>
              <a:t>Flask</a:t>
            </a:r>
          </a:p>
          <a:p>
            <a:r>
              <a:rPr lang="en" dirty="0">
                <a:solidFill>
                  <a:srgbClr val="000000"/>
                </a:solidFill>
                <a:latin typeface="Times New Roman"/>
                <a:ea typeface="Times New Roman"/>
                <a:cs typeface="Times New Roman"/>
                <a:sym typeface="Times New Roman"/>
              </a:rPr>
              <a:t>HTML5 , CSS , BOOTSTRAP 3</a:t>
            </a:r>
          </a:p>
          <a:p>
            <a:r>
              <a:rPr lang="en" dirty="0">
                <a:solidFill>
                  <a:srgbClr val="000000"/>
                </a:solidFill>
                <a:latin typeface="Times New Roman"/>
                <a:ea typeface="Times New Roman"/>
                <a:cs typeface="Times New Roman"/>
                <a:sym typeface="Times New Roman"/>
              </a:rPr>
              <a:t>Python 3</a:t>
            </a:r>
          </a:p>
          <a:p>
            <a:endParaRPr lang="en" dirty="0">
              <a:solidFill>
                <a:srgbClr val="000000"/>
              </a:solidFill>
              <a:latin typeface="Times New Roman"/>
              <a:cs typeface="Times New Roman"/>
              <a:sym typeface="Times New Roman"/>
            </a:endParaRPr>
          </a:p>
          <a:p>
            <a:pPr marL="0" indent="0">
              <a:buNone/>
            </a:pPr>
            <a:r>
              <a:rPr lang="en" sz="2800" u="sng" dirty="0">
                <a:solidFill>
                  <a:srgbClr val="000000"/>
                </a:solidFill>
                <a:latin typeface="Times New Roman"/>
                <a:cs typeface="Times New Roman"/>
                <a:sym typeface="Times New Roman"/>
              </a:rPr>
              <a:t>HARDWARE:</a:t>
            </a:r>
            <a:endParaRPr lang="en-US" sz="28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t>  </a:t>
            </a:r>
            <a:r>
              <a:rPr lang="en-US" sz="2800" dirty="0">
                <a:latin typeface="Times New Roman" panose="02020603050405020304" pitchFamily="18" charset="0"/>
                <a:cs typeface="Times New Roman" panose="02020603050405020304" pitchFamily="18" charset="0"/>
              </a:rPr>
              <a:t>2 GB RAM</a:t>
            </a:r>
          </a:p>
          <a:p>
            <a:pPr lvl="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80 GB Hard Disk</a:t>
            </a:r>
          </a:p>
          <a:p>
            <a:pPr lvl="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Above 2GHz Processor</a:t>
            </a:r>
          </a:p>
          <a:p>
            <a:pPr lvl="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Data Card</a:t>
            </a:r>
          </a:p>
          <a:p>
            <a:endParaRPr lang="en-IN" dirty="0"/>
          </a:p>
        </p:txBody>
      </p:sp>
    </p:spTree>
    <p:extLst>
      <p:ext uri="{BB962C8B-B14F-4D97-AF65-F5344CB8AC3E}">
        <p14:creationId xmlns:p14="http://schemas.microsoft.com/office/powerpoint/2010/main" val="1892198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884</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A BLOCKCHAIN BASED SECURITY CLOUD FILE SHARING SCHEME WITH FINE GRAINED ACCESS CONTROL</vt:lpstr>
      <vt:lpstr>ABSTRACT</vt:lpstr>
      <vt:lpstr>INTRODUCTION</vt:lpstr>
      <vt:lpstr>EXISTING SYSTEM</vt:lpstr>
      <vt:lpstr>DISADVANTAGE</vt:lpstr>
      <vt:lpstr>PROPOSED SYSTEM</vt:lpstr>
      <vt:lpstr>ADVANTAGE</vt:lpstr>
      <vt:lpstr>SYSTEM ARCHITECTURE</vt:lpstr>
      <vt:lpstr>SOFTWARE &amp; HARDWARE REQUIREMENTS</vt:lpstr>
      <vt:lpstr>REFERENCES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BLOCKCHAIN BASED SECURITY CLOUD FILE SHARING SCHEME WITH FINE GRAINED ACCESS CONTROL</dc:title>
  <dc:creator>pravallika bahadhur</dc:creator>
  <cp:lastModifiedBy>pravallika bahadhur</cp:lastModifiedBy>
  <cp:revision>1</cp:revision>
  <dcterms:created xsi:type="dcterms:W3CDTF">2022-04-09T18:20:30Z</dcterms:created>
  <dcterms:modified xsi:type="dcterms:W3CDTF">2022-04-09T18:28:18Z</dcterms:modified>
</cp:coreProperties>
</file>