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4" r:id="rId3"/>
    <p:sldId id="258" r:id="rId4"/>
    <p:sldId id="275" r:id="rId5"/>
    <p:sldId id="279" r:id="rId6"/>
    <p:sldId id="282" r:id="rId7"/>
    <p:sldId id="280" r:id="rId8"/>
    <p:sldId id="286" r:id="rId9"/>
    <p:sldId id="283" r:id="rId10"/>
    <p:sldId id="281" r:id="rId11"/>
    <p:sldId id="284" r:id="rId12"/>
    <p:sldId id="287" r:id="rId13"/>
    <p:sldId id="288"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2294" autoAdjust="0"/>
  </p:normalViewPr>
  <p:slideViewPr>
    <p:cSldViewPr>
      <p:cViewPr varScale="1">
        <p:scale>
          <a:sx n="68" d="100"/>
          <a:sy n="68" d="100"/>
        </p:scale>
        <p:origin x="-145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0DEF11-B646-4D08-85CB-B4797FBB5DFB}" type="datetimeFigureOut">
              <a:rPr lang="en-US" smtClean="0"/>
              <a:pPr/>
              <a:t>2/14/2019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F6CB9C-7570-4611-9269-2B7495D33F3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F6CB9C-7570-4611-9269-2B7495D33F33}"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F6CB9C-7570-4611-9269-2B7495D33F33}"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dirty="0"/>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2/14/2019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canyon.net/item/movie-review-app/13077948" TargetMode="External"/><Relationship Id="rId2" Type="http://schemas.openxmlformats.org/officeDocument/2006/relationships/hyperlink" Target="https://www.bing.com/search?q=imdb+app&amp;form=EDGHPT&amp;qs=PF&amp;cvid=bbb8b081c5cf435284a5517290b3833e&amp;cc=US&amp;setlang=en-U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95400"/>
            <a:ext cx="7623175" cy="990600"/>
          </a:xfrm>
        </p:spPr>
        <p:txBody>
          <a:bodyPr/>
          <a:lstStyle/>
          <a:p>
            <a:r>
              <a:rPr lang="en-IN" b="1" dirty="0" smtClean="0"/>
              <a:t>Entertainment World </a:t>
            </a:r>
            <a:r>
              <a:rPr lang="en-IN" dirty="0" smtClean="0"/>
              <a:t/>
            </a:r>
            <a:br>
              <a:rPr lang="en-IN" dirty="0" smtClean="0"/>
            </a:br>
            <a:r>
              <a:rPr lang="en-IN" dirty="0" smtClean="0"/>
              <a:t>                                </a:t>
            </a:r>
            <a:endParaRPr lang="en-IN" dirty="0"/>
          </a:p>
        </p:txBody>
      </p:sp>
      <p:sp>
        <p:nvSpPr>
          <p:cNvPr id="5" name="Subtitle 4"/>
          <p:cNvSpPr>
            <a:spLocks noGrp="1"/>
          </p:cNvSpPr>
          <p:nvPr>
            <p:ph type="subTitle" idx="1"/>
          </p:nvPr>
        </p:nvSpPr>
        <p:spPr>
          <a:xfrm>
            <a:off x="609600" y="3962400"/>
            <a:ext cx="8534400" cy="2057400"/>
          </a:xfrm>
        </p:spPr>
        <p:txBody>
          <a:bodyPr/>
          <a:lstStyle/>
          <a:p>
            <a:r>
              <a:rPr lang="en-US" sz="2400" dirty="0" smtClean="0">
                <a:latin typeface="Times New Roman" pitchFamily="18" charset="0"/>
                <a:cs typeface="Times New Roman" pitchFamily="18" charset="0"/>
              </a:rPr>
              <a:t>M.Manasa      [154G1A0545</a:t>
            </a:r>
            <a:r>
              <a:rPr lang="en-US" sz="2400" dirty="0" smtClean="0"/>
              <a:t>]            </a:t>
            </a:r>
            <a:r>
              <a:rPr lang="en-US" sz="2400" b="1" dirty="0" smtClean="0">
                <a:latin typeface="Times New Roman" pitchFamily="18" charset="0"/>
                <a:cs typeface="Times New Roman" pitchFamily="18" charset="0"/>
              </a:rPr>
              <a:t>Guide:  </a:t>
            </a:r>
            <a:r>
              <a:rPr lang="en-US" sz="2400" dirty="0" smtClean="0">
                <a:latin typeface="Times New Roman" pitchFamily="18" charset="0"/>
                <a:cs typeface="Times New Roman" pitchFamily="18" charset="0"/>
              </a:rPr>
              <a:t>C. Sudheer Kumar      </a:t>
            </a:r>
          </a:p>
          <a:p>
            <a:r>
              <a:rPr lang="en-US" sz="2400" dirty="0" smtClean="0">
                <a:latin typeface="Times New Roman" pitchFamily="18" charset="0"/>
                <a:cs typeface="Times New Roman" pitchFamily="18" charset="0"/>
              </a:rPr>
              <a:t>U.Gowthami  [154G1A0528]                           </a:t>
            </a:r>
            <a:r>
              <a:rPr lang="en-US" sz="1600" dirty="0" smtClean="0">
                <a:latin typeface="Times New Roman" pitchFamily="18" charset="0"/>
                <a:cs typeface="Times New Roman" pitchFamily="18" charset="0"/>
              </a:rPr>
              <a:t>M.Tech, Assistant</a:t>
            </a: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Professor</a:t>
            </a:r>
          </a:p>
          <a:p>
            <a:r>
              <a:rPr lang="en-US" sz="2400" dirty="0" smtClean="0">
                <a:latin typeface="Times New Roman" pitchFamily="18" charset="0"/>
                <a:cs typeface="Times New Roman" pitchFamily="18" charset="0"/>
              </a:rPr>
              <a:t>G. Naga Bhavana [154G1A0554</a:t>
            </a:r>
            <a:r>
              <a:rPr lang="en-US" sz="2400" dirty="0" smtClean="0"/>
              <a:t>]</a:t>
            </a:r>
          </a:p>
          <a:p>
            <a:r>
              <a:rPr lang="en-US" sz="2400" dirty="0" smtClean="0">
                <a:latin typeface="Times New Roman" pitchFamily="18" charset="0"/>
                <a:cs typeface="Times New Roman" pitchFamily="18" charset="0"/>
              </a:rPr>
              <a:t>A. Krishna Rao    [154G1A0541]</a:t>
            </a:r>
          </a:p>
          <a:p>
            <a:endParaRPr lang="en-US" sz="1800" dirty="0" smtClean="0"/>
          </a:p>
        </p:txBody>
      </p:sp>
      <p:sp>
        <p:nvSpPr>
          <p:cNvPr id="6" name="TextBox 5"/>
          <p:cNvSpPr txBox="1"/>
          <p:nvPr/>
        </p:nvSpPr>
        <p:spPr>
          <a:xfrm>
            <a:off x="1447800" y="5842337"/>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5867400"/>
            <a:ext cx="958103" cy="814388"/>
          </a:xfrm>
          <a:prstGeom prst="rect">
            <a:avLst/>
          </a:prstGeom>
          <a:noFill/>
          <a:ln w="9525">
            <a:noFill/>
            <a:miter lim="800000"/>
            <a:headEnd/>
            <a:tailEnd/>
          </a:ln>
          <a:effectLst/>
        </p:spPr>
      </p:pic>
      <p:sp>
        <p:nvSpPr>
          <p:cNvPr id="7" name="TextBox 6"/>
          <p:cNvSpPr txBox="1"/>
          <p:nvPr/>
        </p:nvSpPr>
        <p:spPr>
          <a:xfrm>
            <a:off x="6172200" y="3505200"/>
            <a:ext cx="2438400" cy="461665"/>
          </a:xfrm>
          <a:prstGeom prst="rect">
            <a:avLst/>
          </a:prstGeom>
          <a:noFill/>
        </p:spPr>
        <p:txBody>
          <a:bodyPr wrap="square" rtlCol="0">
            <a:spAutoFit/>
          </a:bodyPr>
          <a:lstStyle/>
          <a:p>
            <a:r>
              <a:rPr lang="en-US" sz="2400" dirty="0" smtClean="0"/>
              <a:t> </a:t>
            </a:r>
            <a:r>
              <a:rPr lang="en-US" sz="2400" b="1" dirty="0" smtClean="0">
                <a:latin typeface="Times New Roman" pitchFamily="18" charset="0"/>
                <a:cs typeface="Times New Roman" pitchFamily="18" charset="0"/>
              </a:rPr>
              <a:t>Batch No</a:t>
            </a:r>
            <a:r>
              <a:rPr lang="en-US" sz="2400" b="1" dirty="0" smtClean="0"/>
              <a:t>: </a:t>
            </a:r>
            <a:r>
              <a:rPr lang="en-US" sz="2400" dirty="0" smtClean="0"/>
              <a:t>A3 </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914400"/>
            <a:ext cx="8229600" cy="5029200"/>
          </a:xfrm>
        </p:spPr>
        <p:txBody>
          <a:bodyPr/>
          <a:lstStyle/>
          <a:p>
            <a:pPr algn="just">
              <a:buNone/>
            </a:pPr>
            <a:r>
              <a:rPr lang="en-US" b="1" dirty="0" smtClean="0">
                <a:latin typeface="Times New Roman" pitchFamily="18" charset="0"/>
                <a:cs typeface="Times New Roman" pitchFamily="18" charset="0"/>
              </a:rPr>
              <a:t>Movie Review App :</a:t>
            </a:r>
          </a:p>
          <a:p>
            <a:pPr algn="just">
              <a:buNone/>
            </a:pPr>
            <a:r>
              <a:rPr lang="en-US" dirty="0" smtClean="0">
                <a:latin typeface="Times New Roman" pitchFamily="18" charset="0"/>
                <a:cs typeface="Times New Roman" pitchFamily="18" charset="0"/>
              </a:rPr>
              <a:t>   This app gives information about latest movies .It shows reviews  and ratings by users .</a:t>
            </a:r>
          </a:p>
          <a:p>
            <a:pPr algn="just">
              <a:buNone/>
            </a:pPr>
            <a:r>
              <a:rPr lang="en-US" b="1" dirty="0" smtClean="0">
                <a:latin typeface="Times New Roman" pitchFamily="18" charset="0"/>
                <a:cs typeface="Times New Roman" pitchFamily="18" charset="0"/>
              </a:rPr>
              <a:t>Limitations:</a:t>
            </a:r>
          </a:p>
          <a:p>
            <a:pPr algn="just"/>
            <a:r>
              <a:rPr lang="en-US" dirty="0" smtClean="0">
                <a:latin typeface="Times New Roman" pitchFamily="18" charset="0"/>
                <a:cs typeface="Times New Roman" pitchFamily="18" charset="0"/>
              </a:rPr>
              <a:t>This app shows ratings of Bollywood and Hollywood only.</a:t>
            </a:r>
          </a:p>
          <a:p>
            <a:pPr algn="just"/>
            <a:r>
              <a:rPr lang="en-US" dirty="0" smtClean="0">
                <a:latin typeface="Times New Roman" pitchFamily="18" charset="0"/>
                <a:cs typeface="Times New Roman" pitchFamily="18" charset="0"/>
              </a:rPr>
              <a:t>This app don’t display trailers.</a:t>
            </a:r>
          </a:p>
          <a:p>
            <a:pPr algn="just"/>
            <a:r>
              <a:rPr lang="en-US" dirty="0" smtClean="0">
                <a:latin typeface="Times New Roman" pitchFamily="18" charset="0"/>
                <a:cs typeface="Times New Roman" pitchFamily="18" charset="0"/>
              </a:rPr>
              <a:t>This app does not contain entertainment news.</a:t>
            </a:r>
          </a:p>
          <a:p>
            <a:pPr algn="just"/>
            <a:r>
              <a:rPr lang="en-US" dirty="0" smtClean="0">
                <a:latin typeface="Times New Roman" pitchFamily="18" charset="0"/>
                <a:cs typeface="Times New Roman" pitchFamily="18" charset="0"/>
              </a:rPr>
              <a:t>User cannot store his/her favorite  watch list.</a:t>
            </a:r>
          </a:p>
          <a:p>
            <a:pPr algn="just"/>
            <a:r>
              <a:rPr lang="en-US" dirty="0" smtClean="0">
                <a:latin typeface="Times New Roman" pitchFamily="18" charset="0"/>
                <a:cs typeface="Times New Roman" pitchFamily="18" charset="0"/>
              </a:rPr>
              <a:t>This app only consists of movie info.</a:t>
            </a:r>
          </a:p>
          <a:p>
            <a:pPr algn="just">
              <a:buFont typeface="Wingdings" pitchFamily="2" charset="2"/>
              <a:buChar char="§"/>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5" name="Content Placeholder 4"/>
          <p:cNvSpPr>
            <a:spLocks noGrp="1"/>
          </p:cNvSpPr>
          <p:nvPr>
            <p:ph idx="1"/>
          </p:nvPr>
        </p:nvSpPr>
        <p:spPr>
          <a:xfrm>
            <a:off x="381000" y="1143000"/>
            <a:ext cx="8229600" cy="4530725"/>
          </a:xfrm>
        </p:spPr>
        <p:txBody>
          <a:bodyPr/>
          <a:lstStyle/>
          <a:p>
            <a:pPr>
              <a:buNone/>
            </a:pPr>
            <a:r>
              <a:rPr lang="en-US" b="1" dirty="0" smtClean="0"/>
              <a:t>Schedule:</a:t>
            </a:r>
          </a:p>
          <a:p>
            <a:r>
              <a:rPr lang="en-US" dirty="0" smtClean="0">
                <a:latin typeface="Times New Roman" pitchFamily="18" charset="0"/>
                <a:cs typeface="Times New Roman" pitchFamily="18" charset="0"/>
              </a:rPr>
              <a:t>Admin module-2days</a:t>
            </a:r>
          </a:p>
          <a:p>
            <a:r>
              <a:rPr lang="en-US" dirty="0" smtClean="0">
                <a:latin typeface="Times New Roman" pitchFamily="18" charset="0"/>
                <a:cs typeface="Times New Roman" pitchFamily="18" charset="0"/>
              </a:rPr>
              <a:t>User module-10days</a:t>
            </a:r>
          </a:p>
          <a:p>
            <a:r>
              <a:rPr lang="en-US" dirty="0" smtClean="0">
                <a:latin typeface="Times New Roman" pitchFamily="18" charset="0"/>
                <a:cs typeface="Times New Roman" pitchFamily="18" charset="0"/>
              </a:rPr>
              <a:t>Database -3days</a:t>
            </a:r>
          </a:p>
          <a:p>
            <a:pPr>
              <a:buNone/>
            </a:pPr>
            <a:r>
              <a:rPr lang="en-US" b="1" dirty="0" smtClean="0">
                <a:latin typeface="Times New Roman" pitchFamily="18" charset="0"/>
                <a:cs typeface="Times New Roman" pitchFamily="18" charset="0"/>
              </a:rPr>
              <a:t>SDLC model:</a:t>
            </a:r>
          </a:p>
          <a:p>
            <a:r>
              <a:rPr lang="en-US" dirty="0" smtClean="0">
                <a:latin typeface="Times New Roman" pitchFamily="18" charset="0"/>
                <a:cs typeface="Times New Roman" pitchFamily="18" charset="0"/>
              </a:rPr>
              <a:t>Water fall model</a:t>
            </a:r>
          </a:p>
          <a:p>
            <a:pPr>
              <a:buNone/>
            </a:pPr>
            <a:r>
              <a:rPr lang="en-US" b="1" dirty="0" smtClean="0">
                <a:latin typeface="Times New Roman" pitchFamily="18" charset="0"/>
                <a:cs typeface="Times New Roman" pitchFamily="18" charset="0"/>
              </a:rPr>
              <a:t>Testing :</a:t>
            </a:r>
          </a:p>
          <a:p>
            <a:r>
              <a:rPr lang="en-US" dirty="0" smtClean="0">
                <a:latin typeface="Times New Roman" pitchFamily="18" charset="0"/>
                <a:cs typeface="Times New Roman" pitchFamily="18" charset="0"/>
              </a:rPr>
              <a:t>Espresso Testing</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914400"/>
            <a:ext cx="8229600" cy="5181600"/>
          </a:xfrm>
        </p:spPr>
        <p:txBody>
          <a:bodyPr/>
          <a:lstStyle/>
          <a:p>
            <a:pPr>
              <a:buNone/>
            </a:pPr>
            <a:r>
              <a:rPr lang="en-US" b="1" dirty="0" smtClean="0">
                <a:latin typeface="Times New Roman" pitchFamily="18" charset="0"/>
                <a:cs typeface="Times New Roman" pitchFamily="18" charset="0"/>
              </a:rPr>
              <a:t>User:</a:t>
            </a:r>
          </a:p>
          <a:p>
            <a:r>
              <a:rPr lang="en-US" dirty="0" smtClean="0">
                <a:latin typeface="Times New Roman" pitchFamily="18" charset="0"/>
                <a:cs typeface="Times New Roman" pitchFamily="18" charset="0"/>
              </a:rPr>
              <a:t>Login to his/her account</a:t>
            </a:r>
          </a:p>
          <a:p>
            <a:r>
              <a:rPr lang="en-US" dirty="0" smtClean="0">
                <a:latin typeface="Times New Roman" pitchFamily="18" charset="0"/>
                <a:cs typeface="Times New Roman" pitchFamily="18" charset="0"/>
              </a:rPr>
              <a:t>Fetch data from server</a:t>
            </a:r>
          </a:p>
          <a:p>
            <a:r>
              <a:rPr lang="en-US" dirty="0" smtClean="0">
                <a:latin typeface="Times New Roman" pitchFamily="18" charset="0"/>
                <a:cs typeface="Times New Roman" pitchFamily="18" charset="0"/>
              </a:rPr>
              <a:t>Post and delete rating</a:t>
            </a:r>
          </a:p>
          <a:p>
            <a:r>
              <a:rPr lang="en-US" dirty="0" smtClean="0">
                <a:latin typeface="Times New Roman" pitchFamily="18" charset="0"/>
                <a:cs typeface="Times New Roman" pitchFamily="18" charset="0"/>
              </a:rPr>
              <a:t>Add and delete favorites from database</a:t>
            </a:r>
          </a:p>
          <a:p>
            <a:r>
              <a:rPr lang="en-US" dirty="0" smtClean="0">
                <a:latin typeface="Times New Roman" pitchFamily="18" charset="0"/>
                <a:cs typeface="Times New Roman" pitchFamily="18" charset="0"/>
              </a:rPr>
              <a:t>Give feedback</a:t>
            </a:r>
          </a:p>
          <a:p>
            <a:pPr>
              <a:buNone/>
            </a:pPr>
            <a:r>
              <a:rPr lang="en-US" sz="2800" b="1" dirty="0" smtClean="0">
                <a:latin typeface="Times New Roman" pitchFamily="18" charset="0"/>
                <a:cs typeface="Times New Roman" pitchFamily="18" charset="0"/>
              </a:rPr>
              <a:t>Admin:</a:t>
            </a:r>
          </a:p>
          <a:p>
            <a:r>
              <a:rPr lang="en-US" sz="2800" dirty="0" smtClean="0">
                <a:latin typeface="Times New Roman" pitchFamily="18" charset="0"/>
                <a:cs typeface="Times New Roman" pitchFamily="18" charset="0"/>
              </a:rPr>
              <a:t>Update the app according to the feedback provided.</a:t>
            </a:r>
          </a:p>
          <a:p>
            <a:r>
              <a:rPr lang="en-US" sz="2800" dirty="0" smtClean="0">
                <a:latin typeface="Times New Roman" pitchFamily="18" charset="0"/>
                <a:cs typeface="Times New Roman" pitchFamily="18" charset="0"/>
              </a:rPr>
              <a:t>Maintain user authentication details.</a:t>
            </a:r>
          </a:p>
          <a:p>
            <a:pPr>
              <a:buNone/>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https://www.bing.com/search?q=imdb+app&amp;form=EDGHPT&amp;qs=PF&amp;cvid=bbb8b081c5cf435284a5517290b3833e&amp;cc=US&amp;setlang=en-US</a:t>
            </a:r>
            <a:endParaRPr lang="en-US" dirty="0" smtClean="0"/>
          </a:p>
          <a:p>
            <a:r>
              <a:rPr lang="en-US" dirty="0" smtClean="0">
                <a:hlinkClick r:id="rId3"/>
              </a:rPr>
              <a:t>https://codecanyon.net/item/movie-review-app/13077948</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81000" y="1219200"/>
            <a:ext cx="8229600" cy="4876800"/>
          </a:xfrm>
        </p:spPr>
        <p:txBody>
          <a:bodyPr/>
          <a:lstStyle/>
          <a:p>
            <a:pPr algn="just">
              <a:buNone/>
            </a:pPr>
            <a:r>
              <a:rPr lang="en-US" sz="2600" dirty="0" smtClean="0">
                <a:latin typeface="Times New Roman" pitchFamily="18" charset="0"/>
                <a:cs typeface="Times New Roman" pitchFamily="18" charset="0"/>
              </a:rPr>
              <a:t>    This application gives information about the movies and the television shows. It consists of world’s  top  rated, popular and currently playing movies and television shows. Based on selecting  a  particular  movie or  television show it  gives information  such  as   poster,  title, summary, ratings, reviews, links  to the  trailer, release date, cast and crew details. User can also search for a particular movie and can get details. User can post and delete their rating. This app also consists of weekly entertainment news articles. User  can  add  his/her  favorite  movies or shows  to  the  favorite list. Users are allowed to give their feedback.</a:t>
            </a:r>
            <a:endParaRPr lang="en-US" sz="2400" dirty="0" smtClean="0">
              <a:latin typeface="Times New Roman" pitchFamily="18" charset="0"/>
              <a:cs typeface="Times New Roman" pitchFamily="18" charset="0"/>
            </a:endParaRPr>
          </a:p>
          <a:p>
            <a:pPr algn="just"/>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Contents</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458200" cy="5486400"/>
          </a:xfrm>
        </p:spPr>
        <p:txBody>
          <a:bodyPr/>
          <a:lstStyle/>
          <a:p>
            <a:pPr algn="just"/>
            <a:r>
              <a:rPr lang="en-IN" dirty="0" smtClean="0">
                <a:latin typeface="Times New Roman" pitchFamily="18" charset="0"/>
                <a:cs typeface="Times New Roman" pitchFamily="18" charset="0"/>
              </a:rPr>
              <a:t>Introduction</a:t>
            </a:r>
          </a:p>
          <a:p>
            <a:pPr algn="just"/>
            <a:r>
              <a:rPr lang="en-IN" dirty="0" smtClean="0">
                <a:latin typeface="Times New Roman" pitchFamily="18" charset="0"/>
                <a:cs typeface="Times New Roman" pitchFamily="18" charset="0"/>
              </a:rPr>
              <a:t>Problem definition</a:t>
            </a:r>
          </a:p>
          <a:p>
            <a:pPr algn="just"/>
            <a:r>
              <a:rPr lang="en-IN" dirty="0" smtClean="0">
                <a:latin typeface="Times New Roman" pitchFamily="18" charset="0"/>
                <a:cs typeface="Times New Roman" pitchFamily="18" charset="0"/>
              </a:rPr>
              <a:t>Existing  System</a:t>
            </a:r>
          </a:p>
          <a:p>
            <a:pPr algn="just"/>
            <a:r>
              <a:rPr lang="en-IN" dirty="0" smtClean="0">
                <a:latin typeface="Times New Roman" pitchFamily="18" charset="0"/>
                <a:cs typeface="Times New Roman" pitchFamily="18" charset="0"/>
              </a:rPr>
              <a:t>Limitations</a:t>
            </a:r>
          </a:p>
          <a:p>
            <a:pPr algn="just"/>
            <a:r>
              <a:rPr lang="en-IN" dirty="0" smtClean="0">
                <a:latin typeface="Times New Roman" pitchFamily="18" charset="0"/>
                <a:cs typeface="Times New Roman" pitchFamily="18" charset="0"/>
              </a:rPr>
              <a:t>Proposed System</a:t>
            </a:r>
          </a:p>
          <a:p>
            <a:pPr algn="just"/>
            <a:r>
              <a:rPr lang="en-IN" dirty="0" smtClean="0">
                <a:latin typeface="Times New Roman" pitchFamily="18" charset="0"/>
                <a:cs typeface="Times New Roman" pitchFamily="18" charset="0"/>
              </a:rPr>
              <a:t>Literature Survey</a:t>
            </a:r>
          </a:p>
          <a:p>
            <a:pPr algn="just"/>
            <a:r>
              <a:rPr lang="en-IN" dirty="0" smtClean="0">
                <a:latin typeface="Times New Roman" pitchFamily="18" charset="0"/>
                <a:cs typeface="Times New Roman" pitchFamily="18" charset="0"/>
              </a:rPr>
              <a:t>Project Scheduling</a:t>
            </a:r>
          </a:p>
          <a:p>
            <a:pPr algn="just"/>
            <a:r>
              <a:rPr lang="en-IN" dirty="0" smtClean="0">
                <a:latin typeface="Times New Roman" pitchFamily="18" charset="0"/>
                <a:cs typeface="Times New Roman" pitchFamily="18" charset="0"/>
              </a:rPr>
              <a:t>Modules</a:t>
            </a:r>
          </a:p>
          <a:p>
            <a:pPr algn="just"/>
            <a:r>
              <a:rPr lang="en-IN"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Now-a-days most of the people spend busy and stressful life. In order to decrease their stress they do many activities. Among them one is watching movies and television shows .</a:t>
            </a:r>
          </a:p>
          <a:p>
            <a:pPr algn="just"/>
            <a:r>
              <a:rPr lang="en-US" dirty="0" smtClean="0">
                <a:latin typeface="Times New Roman" pitchFamily="18" charset="0"/>
                <a:cs typeface="Times New Roman" pitchFamily="18" charset="0"/>
              </a:rPr>
              <a:t>To make their short period of  time more valuable, efficient and inspired, this Entertainment World gives information about best movies, television shows and news  to watch.</a:t>
            </a:r>
          </a:p>
          <a:p>
            <a:pPr algn="jus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People feel difficult to gather information from different apps. Entertainment World is the mobile app which consists of information related to the movies, television shows and news related to the entertainment  in a single application.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a:xfrm>
            <a:off x="457200" y="1219200"/>
            <a:ext cx="8229600" cy="4530725"/>
          </a:xfrm>
        </p:spPr>
        <p:txBody>
          <a:bodyPr/>
          <a:lstStyle/>
          <a:p>
            <a:pPr>
              <a:buNone/>
            </a:pPr>
            <a:r>
              <a:rPr lang="en-US" dirty="0" smtClean="0">
                <a:latin typeface="Times New Roman" pitchFamily="18" charset="0"/>
                <a:cs typeface="Times New Roman" pitchFamily="18" charset="0"/>
              </a:rPr>
              <a:t>1.IMDB-Internet Movie Database</a:t>
            </a:r>
          </a:p>
          <a:p>
            <a:pPr>
              <a:buNone/>
            </a:pPr>
            <a:r>
              <a:rPr lang="en-US" dirty="0" smtClean="0">
                <a:latin typeface="Times New Roman" pitchFamily="18" charset="0"/>
                <a:cs typeface="Times New Roman" pitchFamily="18" charset="0"/>
              </a:rPr>
              <a:t>2.Movie Review</a:t>
            </a:r>
          </a:p>
          <a:p>
            <a:pPr>
              <a:buNone/>
            </a:pPr>
            <a:r>
              <a:rPr lang="en-US" b="1" dirty="0" smtClean="0">
                <a:latin typeface="Times New Roman" pitchFamily="18" charset="0"/>
                <a:cs typeface="Times New Roman" pitchFamily="18" charset="0"/>
              </a:rPr>
              <a:t>Limitations:</a:t>
            </a:r>
          </a:p>
          <a:p>
            <a:pPr algn="just"/>
            <a:r>
              <a:rPr lang="en-US" dirty="0" smtClean="0">
                <a:latin typeface="Times New Roman" pitchFamily="18" charset="0"/>
                <a:cs typeface="Times New Roman" pitchFamily="18" charset="0"/>
              </a:rPr>
              <a:t>IMDB does not consists of weekly entertainment news.</a:t>
            </a:r>
          </a:p>
          <a:p>
            <a:pPr algn="just"/>
            <a:r>
              <a:rPr lang="en-US" dirty="0" smtClean="0">
                <a:latin typeface="Times New Roman" pitchFamily="18" charset="0"/>
                <a:cs typeface="Times New Roman" pitchFamily="18" charset="0"/>
              </a:rPr>
              <a:t>IMDB takes so much time to load the data from the server.</a:t>
            </a:r>
          </a:p>
          <a:p>
            <a:pPr algn="just"/>
            <a:r>
              <a:rPr lang="en-US" dirty="0" smtClean="0">
                <a:latin typeface="Times New Roman" pitchFamily="18" charset="0"/>
                <a:cs typeface="Times New Roman" pitchFamily="18" charset="0"/>
              </a:rPr>
              <a:t>Movie Review </a:t>
            </a:r>
            <a:r>
              <a:rPr lang="en-US" dirty="0" smtClean="0">
                <a:latin typeface="Times New Roman" pitchFamily="18" charset="0"/>
                <a:cs typeface="Times New Roman" pitchFamily="18" charset="0"/>
              </a:rPr>
              <a:t>app gives information about movies.</a:t>
            </a:r>
            <a:endParaRPr lang="en-US"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Entertainment world  provides information not based on the particular channel or country.</a:t>
            </a:r>
          </a:p>
          <a:p>
            <a:pPr algn="just"/>
            <a:r>
              <a:rPr lang="en-US" dirty="0" smtClean="0">
                <a:latin typeface="Times New Roman" pitchFamily="18" charset="0"/>
                <a:cs typeface="Times New Roman" pitchFamily="18" charset="0"/>
              </a:rPr>
              <a:t>It includes world’s weekly entertainment news  and also information of the world’s top rated and popular currently playing movies and television </a:t>
            </a:r>
            <a:r>
              <a:rPr lang="en-US" dirty="0" smtClean="0">
                <a:latin typeface="Times New Roman" pitchFamily="18" charset="0"/>
                <a:cs typeface="Times New Roman" pitchFamily="18" charset="0"/>
              </a:rPr>
              <a:t>shows.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app also has search option.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IMDB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IMDB is the world's largest collection of movies, TV shows and celebrity info. The app consists of information about every movie and TV show  including who was in it, who made it, the plot, user ratings, trailers,  reviews.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Limitations of  IMDB:  </a:t>
            </a:r>
          </a:p>
          <a:p>
            <a:pPr algn="just"/>
            <a:r>
              <a:rPr lang="en-US" dirty="0" smtClean="0">
                <a:latin typeface="Times New Roman" pitchFamily="18" charset="0"/>
                <a:cs typeface="Times New Roman" pitchFamily="18" charset="0"/>
              </a:rPr>
              <a:t>IMDB does not consists of weekly entertainment news.</a:t>
            </a:r>
          </a:p>
          <a:p>
            <a:pPr algn="just"/>
            <a:r>
              <a:rPr lang="en-US" dirty="0" smtClean="0">
                <a:latin typeface="Times New Roman" pitchFamily="18" charset="0"/>
                <a:cs typeface="Times New Roman" pitchFamily="18" charset="0"/>
              </a:rPr>
              <a:t>It takes so much time to load the data from the server.</a:t>
            </a:r>
          </a:p>
          <a:p>
            <a:pPr algn="just"/>
            <a:r>
              <a:rPr lang="en-US" dirty="0" smtClean="0">
                <a:latin typeface="Times New Roman" pitchFamily="18" charset="0"/>
                <a:cs typeface="Times New Roman" pitchFamily="18" charset="0"/>
              </a:rPr>
              <a:t>It displays so many advertisements which makes the user annoying.</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1505</TotalTime>
  <Words>602</Words>
  <Application>Microsoft Office PowerPoint</Application>
  <PresentationFormat>On-screen Show (4:3)</PresentationFormat>
  <Paragraphs>83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SRIT_PPT_Theme</vt:lpstr>
      <vt:lpstr>Entertainment World                                  </vt:lpstr>
      <vt:lpstr>Abstract</vt:lpstr>
      <vt:lpstr>Contents </vt:lpstr>
      <vt:lpstr>Introduction</vt:lpstr>
      <vt:lpstr>Problem definition</vt:lpstr>
      <vt:lpstr>Existing System</vt:lpstr>
      <vt:lpstr>Proposed System</vt:lpstr>
      <vt:lpstr>Literature Survey</vt:lpstr>
      <vt:lpstr>Continued…   </vt:lpstr>
      <vt:lpstr>Continued….</vt:lpstr>
      <vt:lpstr>Project Planning</vt:lpstr>
      <vt:lpstr>Modules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LENOVO</cp:lastModifiedBy>
  <cp:revision>243</cp:revision>
  <dcterms:created xsi:type="dcterms:W3CDTF">2006-08-16T00:00:00Z</dcterms:created>
  <dcterms:modified xsi:type="dcterms:W3CDTF">2019-02-14T04:23:54Z</dcterms:modified>
</cp:coreProperties>
</file>