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52592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280" cy="484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52592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280" cy="484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32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452592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32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20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804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280" cy="484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6560" cy="947880"/>
          </a:xfrm>
          <a:prstGeom prst="rect">
            <a:avLst/>
          </a:prstGeom>
          <a:ln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1905480"/>
            <a:ext cx="9071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Employee Management System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3456000"/>
            <a:ext cx="9071280" cy="26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                                      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By Team Unity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408600"/>
            <a:ext cx="9071280" cy="126216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2020680"/>
            <a:ext cx="9071280" cy="467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Web based application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Attendance tracking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Update records.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969840"/>
            <a:ext cx="9071280" cy="10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Requirements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2232000"/>
            <a:ext cx="9071280" cy="43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Programming language:html, css, bootstrap, javascript,php.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IDE:PhpStorm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Database:mysql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OS:windows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Server:wamp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969840"/>
            <a:ext cx="9071280" cy="10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Activity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2232000"/>
            <a:ext cx="9071280" cy="43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Attendance track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Information update or delete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Delete available only for admin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HR can only update,no delete permission is given.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969840"/>
            <a:ext cx="9071280" cy="10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ER Diagram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342240" y="2232000"/>
            <a:ext cx="3394080" cy="439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969840"/>
            <a:ext cx="9071280" cy="10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Future plan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2232000"/>
            <a:ext cx="9071280" cy="43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Completion of the software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Add feature of employees to connect directly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Implement biometrics attendance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Create payment gateway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969840"/>
            <a:ext cx="9071280" cy="10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504000" y="2232000"/>
            <a:ext cx="9071280" cy="43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           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                    </a:t>
            </a:r>
            <a:r>
              <a:rPr b="0" lang="en-US" sz="4400" spc="-1" strike="noStrike">
                <a:latin typeface="Arial"/>
              </a:rPr>
              <a:t>THANKS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LibreOffice/6.3.3.2$Windows_X86_64 LibreOffice_project/a64200df03143b798afd1ec74a12ab50359878ed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2019-12-07T02:00:32Z</dcterms:created>
  <dc:creator/>
  <dc:description/>
  <dc:language>en-US</dc:language>
  <cp:lastModifiedBy/>
  <dcterms:modified xsi:type="dcterms:W3CDTF">2019-12-07T11:42:26Z</dcterms:modified>
  <cp:revision>3</cp:revision>
  <dc:subject/>
  <dc:title>Lights</dc:title>
</cp:coreProperties>
</file>