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9" r:id="rId5"/>
    <p:sldId id="268" r:id="rId6"/>
    <p:sldId id="296" r:id="rId7"/>
    <p:sldId id="297" r:id="rId8"/>
    <p:sldId id="298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70"/>
  </p:normalViewPr>
  <p:slideViewPr>
    <p:cSldViewPr snapToGrid="0">
      <p:cViewPr>
        <p:scale>
          <a:sx n="100" d="100"/>
          <a:sy n="100" d="100"/>
        </p:scale>
        <p:origin x="-174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9/26/2019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20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xmlns="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xmlns="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xmlns="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xmlns="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xmlns="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9/26/2019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9.svg"/><Relationship Id="rId10" Type="http://schemas.openxmlformats.org/officeDocument/2006/relationships/image" Target="../media/image18.jpe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xmlns="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xmlns="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Employee Management System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xmlns="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88274" y="5881516"/>
            <a:ext cx="1825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>
                <a:latin typeface="Cambria" panose="02040503050406030204" pitchFamily="18" charset="0"/>
              </a:rPr>
              <a:t>DFD Level 1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" y="344557"/>
            <a:ext cx="10787270" cy="553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1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3474" y="5709239"/>
            <a:ext cx="1825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>
                <a:latin typeface="Cambria" panose="02040503050406030204" pitchFamily="18" charset="0"/>
              </a:rPr>
              <a:t>DFD Level 1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6" y="208218"/>
            <a:ext cx="10707755" cy="550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83442" y="5775499"/>
            <a:ext cx="1825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>
                <a:latin typeface="Cambria" panose="02040503050406030204" pitchFamily="18" charset="0"/>
              </a:rPr>
              <a:t>DFD Level 1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231379"/>
            <a:ext cx="10310191" cy="555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9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TEAM_UNITY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t</a:t>
            </a:r>
            <a:r>
              <a:rPr lang="en-US" sz="2500" b="1" i="1" spc="7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eam_unity@example.com</a:t>
            </a:r>
            <a:endParaRPr lang="en-US" sz="2500" b="1" i="1" spc="70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678-555-0100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xmlns="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xmlns="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Mail icon">
            <a:extLst>
              <a:ext uri="{FF2B5EF4-FFF2-40B4-BE49-F238E27FC236}">
                <a16:creationId xmlns:a16="http://schemas.microsoft.com/office/drawing/2014/main" xmlns="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phic 9" descr="Phone icon">
            <a:extLst>
              <a:ext uri="{FF2B5EF4-FFF2-40B4-BE49-F238E27FC236}">
                <a16:creationId xmlns:a16="http://schemas.microsoft.com/office/drawing/2014/main" xmlns="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12" y="1341438"/>
            <a:ext cx="5843588" cy="41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xmlns="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xmlns="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xmlns="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xmlns="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xmlns="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:a16="http://schemas.microsoft.com/office/drawing/2014/main" xmlns="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TEAM UNITY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Saikat</a:t>
            </a:r>
            <a:r>
              <a:rPr lang="en-US" dirty="0"/>
              <a:t> Hussain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CSE06307459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07191" y="4939176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Rishad Istiak Sachcha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CSE06307451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xmlns="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45231" y="5575821"/>
            <a:ext cx="2700338" cy="7251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Md. Arafat Rahman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CSE06307434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xmlns="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xmlns="" id="{23AE393F-46ED-4451-AACA-7EC20B0EE16F}"/>
              </a:ext>
            </a:extLst>
          </p:cNvPr>
          <p:cNvSpPr/>
          <p:nvPr/>
        </p:nvSpPr>
        <p:spPr>
          <a:xfrm>
            <a:off x="4111752" y="154432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6219" y="2217351"/>
            <a:ext cx="2245749" cy="2391298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76205" y="1744658"/>
            <a:ext cx="3566534" cy="3566534"/>
          </a:xfrm>
        </p:spPr>
      </p:pic>
      <p:pic>
        <p:nvPicPr>
          <p:cNvPr id="11" name="Picture Placeholder 10"/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7191" y="2179294"/>
            <a:ext cx="2424603" cy="2351542"/>
          </a:xfrm>
        </p:spPr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383"/>
            <a:ext cx="10630644" cy="4143627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SG" sz="36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Data Flow Diagram 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tx1"/>
              </a:solidFill>
              <a:latin typeface="Arial  (Body)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5260768"/>
            <a:ext cx="10515600" cy="91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Cambria" charset="0"/>
                <a:ea typeface="Cambria" charset="0"/>
                <a:cs typeface="Cambria" charset="0"/>
              </a:rPr>
              <a:t>Topic</a:t>
            </a:r>
            <a:endParaRPr lang="en-US" sz="40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59" y="1427921"/>
            <a:ext cx="9952382" cy="400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2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174" y="52691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Modification (add/delete/modify</a:t>
            </a:r>
            <a:r>
              <a:rPr lang="en-SG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SG" sz="3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SG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SG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for </a:t>
            </a:r>
            <a:r>
              <a:rPr lang="en-SG" sz="3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>
              <a:buFont typeface="Wingdings" panose="05000000000000000000" pitchFamily="2" charset="2"/>
              <a:buChar char="Ø"/>
            </a:pPr>
            <a:endParaRPr lang="en-SG" sz="3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SG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Keeping Track of Employees’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05067" y="4781586"/>
            <a:ext cx="65936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List (</a:t>
            </a:r>
            <a:r>
              <a:rPr lang="en-S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S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96" y="1020417"/>
            <a:ext cx="5208104" cy="3857833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29069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802" y="52301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Attendance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86540" y="4768334"/>
            <a:ext cx="58839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List </a:t>
            </a:r>
            <a:r>
              <a:rPr lang="en-S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(Attendance)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72" y="223073"/>
            <a:ext cx="6953664" cy="45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6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633" y="301912"/>
            <a:ext cx="5291410" cy="52914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7226" y="447399"/>
            <a:ext cx="609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for Employee</a:t>
            </a:r>
          </a:p>
          <a:p>
            <a:pPr>
              <a:buFont typeface="Wingdings" panose="05000000000000000000" pitchFamily="2" charset="2"/>
              <a:buChar char="Ø"/>
            </a:pPr>
            <a:endParaRPr lang="en-SG" sz="3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SG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Calculation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SG" sz="3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SG" sz="3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rate of Employee</a:t>
            </a:r>
          </a:p>
        </p:txBody>
      </p:sp>
      <p:sp>
        <p:nvSpPr>
          <p:cNvPr id="6" name="Rectangle 5"/>
          <p:cNvSpPr/>
          <p:nvPr/>
        </p:nvSpPr>
        <p:spPr>
          <a:xfrm>
            <a:off x="3406177" y="4897971"/>
            <a:ext cx="4826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List (Payroll)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6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5737174"/>
            <a:ext cx="10974230" cy="435025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>
                <a:latin typeface="Cambria" panose="02040503050406030204" pitchFamily="18" charset="0"/>
              </a:rPr>
              <a:t>Decomposition of DFD</a:t>
            </a:r>
            <a:endParaRPr lang="en-SG" dirty="0">
              <a:latin typeface="Cambria" panose="02040503050406030204" pitchFamily="18" charset="0"/>
            </a:endParaRPr>
          </a:p>
        </p:txBody>
      </p:sp>
      <p:graphicFrame>
        <p:nvGraphicFramePr>
          <p:cNvPr id="6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680047"/>
              </p:ext>
            </p:extLst>
          </p:nvPr>
        </p:nvGraphicFramePr>
        <p:xfrm>
          <a:off x="447854" y="365573"/>
          <a:ext cx="11280326" cy="497505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3069990"/>
                <a:gridCol w="4450227"/>
                <a:gridCol w="3760109"/>
              </a:tblGrid>
              <a:tr h="995010">
                <a:tc>
                  <a:txBody>
                    <a:bodyPr/>
                    <a:lstStyle/>
                    <a:p>
                      <a:pPr algn="ctr"/>
                      <a:endParaRPr lang="en-SG" sz="2000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Context Level</a:t>
                      </a:r>
                      <a:endParaRPr lang="en-SG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Level -0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endParaRPr lang="en-SG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Level-1</a:t>
                      </a:r>
                      <a:endParaRPr lang="en-SG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995010">
                <a:tc rowSpan="4">
                  <a:txBody>
                    <a:bodyPr/>
                    <a:lstStyle/>
                    <a:p>
                      <a:pPr algn="ctr"/>
                      <a:endParaRPr lang="en-SG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SG" sz="240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Employee Management System</a:t>
                      </a:r>
                      <a:endParaRPr lang="en-SG" sz="24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SG" sz="2000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sz="2000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1.0 Administration</a:t>
                      </a:r>
                      <a:endParaRPr lang="en-SG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SG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1.1 Content Process</a:t>
                      </a:r>
                      <a:endParaRPr lang="en-SG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99501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SG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1.2 Employee Work Process</a:t>
                      </a:r>
                      <a:endParaRPr lang="en-SG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99501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2.0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  Attendance</a:t>
                      </a:r>
                      <a:endParaRPr lang="en-SG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SG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2.1</a:t>
                      </a:r>
                      <a:r>
                        <a:rPr lang="en-SG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 Login Process</a:t>
                      </a:r>
                      <a:endParaRPr lang="en-SG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01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SG" sz="200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3.0 Payroll</a:t>
                      </a:r>
                      <a:endParaRPr lang="en-SG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 smtClean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SG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3.1 Pay to Employee</a:t>
                      </a:r>
                      <a:endParaRPr lang="en-SG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</p:spPr>
        <p:txBody>
          <a:bodyPr/>
          <a:lstStyle/>
          <a:p>
            <a:fld id="{B32DEC5C-7076-8346-B055-4495176649DC}" type="slidenum">
              <a:rPr lang="en-US" smtClean="0">
                <a:latin typeface="Cambria" panose="02040503050406030204" pitchFamily="18" charset="0"/>
              </a:rPr>
              <a:t>7</a:t>
            </a:fld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7802" y="5459895"/>
            <a:ext cx="2148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latin typeface="Cambria" panose="02040503050406030204" pitchFamily="18" charset="0"/>
              </a:rPr>
              <a:t>Context Level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46" y="167871"/>
            <a:ext cx="10705680" cy="51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5608" y="5974281"/>
            <a:ext cx="1220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>
                <a:latin typeface="Cambria" panose="02040503050406030204" pitchFamily="18" charset="0"/>
              </a:rPr>
              <a:t>Level- 0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340371"/>
            <a:ext cx="10018643" cy="563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0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71af3243-3dd4-4a8d-8c0d-dd76da1f02a5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126</Words>
  <Application>Microsoft Office PowerPoint</Application>
  <PresentationFormat>Custom</PresentationFormat>
  <Paragraphs>75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Management System</vt:lpstr>
      <vt:lpstr>TEAM UNITY</vt:lpstr>
      <vt:lpstr>PowerPoint Presentation</vt:lpstr>
      <vt:lpstr>PowerPoint Presentation</vt:lpstr>
      <vt:lpstr>PowerPoint Presentation</vt:lpstr>
      <vt:lpstr>PowerPoint Presentation</vt:lpstr>
      <vt:lpstr>Decomposition of DFD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2019-09-06T15:47:07Z</dcterms:created>
  <dcterms:modified xsi:type="dcterms:W3CDTF">2019-09-26T08:02:33Z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