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2" r:id="rId4"/>
    <p:sldId id="267" r:id="rId5"/>
    <p:sldId id="263" r:id="rId6"/>
    <p:sldId id="26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790D6-269B-4AF8-8E31-D80BA2C7E3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E63828-C71B-4B4A-9E1B-2E4462762A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112812-EAC7-4BE9-980F-49FB4B627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57F2E-3AD9-4C26-801A-3A788DE6117C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432DF3-5468-4A93-BE4E-7C678E69A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4AA5B2-90CD-4A42-AAAC-7744C3DB6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C29B1-8A36-4A4C-B63A-E7BA10ED6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217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EEEC6-D1A0-462F-9FE2-F8432159C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E94CC9-D270-4B65-9643-799F01004C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36D53A-B9F3-4289-8736-C2950B456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57F2E-3AD9-4C26-801A-3A788DE6117C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A9B4A-D1DB-42DE-9C64-ACB3A6C32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64EB26-219F-47BB-A891-36EC6D533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C29B1-8A36-4A4C-B63A-E7BA10ED6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272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BE781E-5E70-4E41-9031-1198F7EF9D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6E1013-94B7-4A73-AB03-7467AA5BE8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CFE230-DDCA-48CA-8884-0C53882B2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57F2E-3AD9-4C26-801A-3A788DE6117C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0C4743-696B-4E40-B96B-F52044ECE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6DC118-534B-417B-A779-8449D91DB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C29B1-8A36-4A4C-B63A-E7BA10ED6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084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96A37-E80E-44A2-BBCB-D45E4DF70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D8FA02-1BE5-41E8-A885-C88849AB66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6DE98A-C984-4FB4-8225-5A7B650B7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57F2E-3AD9-4C26-801A-3A788DE6117C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691CA6-389B-469A-A5FD-E6DD988A6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996AAC-0D86-4CC8-B921-59B84E163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C29B1-8A36-4A4C-B63A-E7BA10ED6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758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905D6-FC3F-45B6-9AEF-9B355EEF5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E4B4AD-0DD5-4DA1-8EA1-C54270C2B1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6F0A7E-CDC7-479A-A0CC-539C22537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57F2E-3AD9-4C26-801A-3A788DE6117C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60739A-3424-41E7-9880-48DFCAB33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EAE965-FA68-4876-B42C-D02FD1601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C29B1-8A36-4A4C-B63A-E7BA10ED6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972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A1723-18DC-4A0C-AD26-04B2AD976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CF81F-45D7-4277-A824-A1737DF97D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105122-7158-4F53-9403-DC222ABDF5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5F07E3-63F5-4D28-8420-F8AAFEF7E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57F2E-3AD9-4C26-801A-3A788DE6117C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AF93CF-A8AE-4905-93E3-EC44E661D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2A1BB9-3926-4519-8DC5-CFA6116F9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C29B1-8A36-4A4C-B63A-E7BA10ED6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517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4097A-BDBB-4E89-9C63-DBB316CAF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DF0B4D-C902-4297-B551-7AD8929CDC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8289AE-65BF-4974-AD60-49DA5D3221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CA4EE2-8449-4AE7-B023-0C7BA34682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1E52EC-BCAF-4FC3-BA44-52893E5C5B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D9EC52-C471-443F-8380-F4AE48795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57F2E-3AD9-4C26-801A-3A788DE6117C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FAC811-5F0A-4850-B6A4-49F3A4B48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DB7DDC-BFBB-4B49-89BD-AD0F8A622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C29B1-8A36-4A4C-B63A-E7BA10ED6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563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A490A-71F4-4AB8-8493-6AF860A37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8EDA80-BEAC-4DEA-B12A-DB2482391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57F2E-3AD9-4C26-801A-3A788DE6117C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765939-ED39-48D4-8489-BD9DAB180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2FD7D8-E707-4BF6-B5C8-9F2B1B548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C29B1-8A36-4A4C-B63A-E7BA10ED6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633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84B01B-04D3-44E0-BC80-74B964F4B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57F2E-3AD9-4C26-801A-3A788DE6117C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80AF3A-D889-4522-8441-E1A261FF8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CC007B-8EB5-4DFD-BD11-BA81A12B5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C29B1-8A36-4A4C-B63A-E7BA10ED6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555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F8783-B333-42F4-BC55-06BB808BF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772184-6A70-42D9-99CA-9FF2B9D15C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DA6F54-18D8-4292-BB41-160BA0BF68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982B0E-041D-4DB8-9E5F-28B5C048B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57F2E-3AD9-4C26-801A-3A788DE6117C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3271FD-0A3A-425F-ADC9-5CAE9DF02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436A5B-DA50-41B5-B1A1-BFCEBEF3F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C29B1-8A36-4A4C-B63A-E7BA10ED6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253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1D7D2-00F4-4CF5-BD38-2E3D52EA7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E96688-38EE-46FD-AFD5-AAB59A0194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997EC8-D854-473B-ABB3-1E3C9BA4FF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9C0862-99E2-4DB4-9C87-0B047F152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57F2E-3AD9-4C26-801A-3A788DE6117C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48BA72-3A4D-4D99-B44F-6FAF2C1D3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54808F-663E-4A5B-878B-4D74A20CE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C29B1-8A36-4A4C-B63A-E7BA10ED6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257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69E059-744C-43DA-82F5-5A071150F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A2ACE0-4989-4033-A38A-EB0BE64422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E12469-745C-46CF-93D6-B7ABC3B832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B57F2E-3AD9-4C26-801A-3A788DE6117C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2E3EF6-E6BE-45E1-947A-A0B6770C51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D75892-C916-4BBD-AD70-8E785B9813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EC29B1-8A36-4A4C-B63A-E7BA10ED6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86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ba.com/" TargetMode="External"/><Relationship Id="rId7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swar/nba_api/blob/master/docs/table_of_contents.md" TargetMode="External"/><Relationship Id="rId5" Type="http://schemas.openxmlformats.org/officeDocument/2006/relationships/hyperlink" Target="https://www.basketball-reference.com/" TargetMode="External"/><Relationship Id="rId4" Type="http://schemas.openxmlformats.org/officeDocument/2006/relationships/hyperlink" Target="https://www.landofbasketball.com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athletic game, sport, basketball&#10;&#10;Description automatically generated">
            <a:extLst>
              <a:ext uri="{FF2B5EF4-FFF2-40B4-BE49-F238E27FC236}">
                <a16:creationId xmlns:a16="http://schemas.microsoft.com/office/drawing/2014/main" id="{50C733F5-DA15-453B-AA8D-16625B6913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935553C-6C99-4FD2-B9DB-8451E4D805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05225" y="1214438"/>
            <a:ext cx="7800975" cy="23876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Stephen Curry the greatest 3-point shooter in NBA History?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DD2172-83C3-4EB2-8DFB-33A65D3792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81449" y="3988595"/>
            <a:ext cx="7248525" cy="1655762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Collin Seebeck</a:t>
            </a:r>
          </a:p>
        </p:txBody>
      </p:sp>
    </p:spTree>
    <p:extLst>
      <p:ext uri="{BB962C8B-B14F-4D97-AF65-F5344CB8AC3E}">
        <p14:creationId xmlns:p14="http://schemas.microsoft.com/office/powerpoint/2010/main" val="2862315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18C3100-A110-451C-88F2-D5AEE2F26B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8" y="0"/>
            <a:ext cx="12186723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4E0DA6C-CE75-4EE8-AF4F-C13191E89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1" y="217810"/>
            <a:ext cx="10515600" cy="69500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Collecting the Data</a:t>
            </a:r>
          </a:p>
        </p:txBody>
      </p:sp>
      <p:sp>
        <p:nvSpPr>
          <p:cNvPr id="7" name="Content Placeholder 8">
            <a:extLst>
              <a:ext uri="{FF2B5EF4-FFF2-40B4-BE49-F238E27FC236}">
                <a16:creationId xmlns:a16="http://schemas.microsoft.com/office/drawing/2014/main" id="{2005E248-057F-494B-9E6E-1CBB51678D44}"/>
              </a:ext>
            </a:extLst>
          </p:cNvPr>
          <p:cNvSpPr txBox="1">
            <a:spLocks/>
          </p:cNvSpPr>
          <p:nvPr/>
        </p:nvSpPr>
        <p:spPr>
          <a:xfrm>
            <a:off x="342901" y="1239533"/>
            <a:ext cx="10620374" cy="57273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i="1" u="sng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 Main Methods of Collecting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sz="26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splinter</a:t>
            </a:r>
            <a:r>
              <a:rPr lang="en-US" sz="26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6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BeautifulSoup</a:t>
            </a:r>
            <a:r>
              <a:rPr lang="en-US" sz="26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sz="26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en-US" sz="26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scrape data from different websites</a:t>
            </a:r>
          </a:p>
          <a:p>
            <a:pPr lvl="1"/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Websites Used</a:t>
            </a:r>
          </a:p>
          <a:p>
            <a:pPr lvl="2"/>
            <a:r>
              <a:rPr lang="en-US" sz="1800" dirty="0">
                <a:solidFill>
                  <a:schemeClr val="accent5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https://www.nba.com</a:t>
            </a:r>
            <a:endParaRPr lang="en-US" sz="1800" dirty="0">
              <a:solidFill>
                <a:schemeClr val="accent5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sz="1800" dirty="0">
                <a:solidFill>
                  <a:schemeClr val="accent5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https://www.landofbasketball.com</a:t>
            </a:r>
            <a:endParaRPr lang="en-US" sz="1800" dirty="0">
              <a:solidFill>
                <a:schemeClr val="accent5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sz="1800" dirty="0">
                <a:solidFill>
                  <a:schemeClr val="accent5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https://www.basketball-reference.com</a:t>
            </a:r>
            <a:r>
              <a:rPr lang="en-US" sz="1800" dirty="0">
                <a:solidFill>
                  <a:schemeClr val="accent5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2"/>
            <a:endParaRPr lang="en-US" sz="1800" dirty="0">
              <a:solidFill>
                <a:schemeClr val="accent5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nba_api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pull in NBA stats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created python library 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Description: “An API Client package to access the APIs for NBA.com”</a:t>
            </a:r>
          </a:p>
          <a:p>
            <a:pPr lvl="1"/>
            <a:r>
              <a:rPr lang="en-US" sz="2000" dirty="0">
                <a:solidFill>
                  <a:schemeClr val="accent5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https://github.com/swar/nba_api/blob/master/docs/table_of_contents.md</a:t>
            </a:r>
            <a:r>
              <a:rPr lang="en-US" sz="2000" dirty="0">
                <a:solidFill>
                  <a:schemeClr val="accent5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8162E0C-E184-4B4D-99F5-D06DFBE8E23F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33456"/>
          <a:stretch/>
        </p:blipFill>
        <p:spPr>
          <a:xfrm>
            <a:off x="9999713" y="3815395"/>
            <a:ext cx="2001788" cy="2824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629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18C3100-A110-451C-88F2-D5AEE2F26B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8" y="0"/>
            <a:ext cx="12186723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4E0DA6C-CE75-4EE8-AF4F-C13191E89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1" y="217810"/>
            <a:ext cx="10515600" cy="69500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Sample Code 1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2C5C3D2-9809-4544-A8F4-60D2FE6489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287" y="1130628"/>
            <a:ext cx="10639425" cy="5539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407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18C3100-A110-451C-88F2-D5AEE2F26B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8" y="0"/>
            <a:ext cx="12186723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4E0DA6C-CE75-4EE8-AF4F-C13191E89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1" y="217810"/>
            <a:ext cx="10515600" cy="69500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Sample Code 2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2C5C3D2-9809-4544-A8F4-60D2FE6489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287" y="1130628"/>
            <a:ext cx="10639425" cy="55392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48C877F-6AE4-4CE8-96E7-831B967976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504" y="1130628"/>
            <a:ext cx="10612207" cy="5509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299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18C3100-A110-451C-88F2-D5AEE2F26B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8" y="0"/>
            <a:ext cx="12186723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4E0DA6C-CE75-4EE8-AF4F-C13191E89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1" y="217810"/>
            <a:ext cx="10515600" cy="69500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Resulting Code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1446731-FAE0-4E61-97E6-3ED3354973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861" y="912818"/>
            <a:ext cx="11344275" cy="583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231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18C3100-A110-451C-88F2-D5AEE2F26B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7" y="0"/>
            <a:ext cx="12186723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4E0DA6C-CE75-4EE8-AF4F-C13191E89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1" y="217809"/>
            <a:ext cx="10772774" cy="1525265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 to the Question: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Stephen Curry the greatest 3-point shooter in NBA History?</a:t>
            </a:r>
            <a:r>
              <a:rPr lang="en-US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7" name="Content Placeholder 8">
            <a:extLst>
              <a:ext uri="{FF2B5EF4-FFF2-40B4-BE49-F238E27FC236}">
                <a16:creationId xmlns:a16="http://schemas.microsoft.com/office/drawing/2014/main" id="{D20E84E8-F4AB-4244-B772-D0C47E4EE47B}"/>
              </a:ext>
            </a:extLst>
          </p:cNvPr>
          <p:cNvSpPr txBox="1">
            <a:spLocks/>
          </p:cNvSpPr>
          <p:nvPr/>
        </p:nvSpPr>
        <p:spPr>
          <a:xfrm>
            <a:off x="495301" y="1743074"/>
            <a:ext cx="10957998" cy="48428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to answer this seemingly subjective question confidently?</a:t>
            </a:r>
          </a:p>
          <a:p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Let’s go to Tableau to find out </a:t>
            </a:r>
          </a:p>
        </p:txBody>
      </p:sp>
    </p:spTree>
    <p:extLst>
      <p:ext uri="{BB962C8B-B14F-4D97-AF65-F5344CB8AC3E}">
        <p14:creationId xmlns:p14="http://schemas.microsoft.com/office/powerpoint/2010/main" val="24112987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152</Words>
  <Application>Microsoft Office PowerPoint</Application>
  <PresentationFormat>Widescreen</PresentationFormat>
  <Paragraphs>20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Office Theme</vt:lpstr>
      <vt:lpstr>Is Stephen Curry the greatest 3-point shooter in NBA History?</vt:lpstr>
      <vt:lpstr>Collecting the Data</vt:lpstr>
      <vt:lpstr>Sample Code 1</vt:lpstr>
      <vt:lpstr>Sample Code 2</vt:lpstr>
      <vt:lpstr>Resulting Code</vt:lpstr>
      <vt:lpstr>Back to the Question: Is Stephen Curry the greatest 3-point shooter in NBA History?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 Stephen Curry the greatest 3-point shooter in NBA History?</dc:title>
  <dc:creator>cseebec@g.clemson.edu</dc:creator>
  <cp:lastModifiedBy>cseebec@g.clemson.edu</cp:lastModifiedBy>
  <cp:revision>2</cp:revision>
  <dcterms:created xsi:type="dcterms:W3CDTF">2021-10-14T20:46:53Z</dcterms:created>
  <dcterms:modified xsi:type="dcterms:W3CDTF">2021-10-15T00:21:38Z</dcterms:modified>
</cp:coreProperties>
</file>