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0be683d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0be683d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0be683d8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0be683d8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0be683d8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0be683d8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15c51055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15c51055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0be683d8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0be683d8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0be683d81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0be683d81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0be683d81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0be683d8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15c51055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15c51055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9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hyperlink" Target="https://youtu.be/5owLmFibQ7E" TargetMode="External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299625"/>
            <a:ext cx="85206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Android para gestionar la dieta de un deportista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55774" y="3320900"/>
            <a:ext cx="22158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Fernández Alejo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Vitaliy Savchenko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Segundo Nieto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Víctor Velasco Arjona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175" y="2335875"/>
            <a:ext cx="2843526" cy="26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173900" y="2571750"/>
            <a:ext cx="56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Dirigido por: Antonio Sarasa Cabezuelo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60275" y="5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	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25" y="1310349"/>
            <a:ext cx="4734389" cy="31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375" y="625725"/>
            <a:ext cx="2846700" cy="434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214625" y="1344025"/>
            <a:ext cx="4293000" cy="3379644"/>
          </a:xfrm>
          <a:prstGeom prst="cloud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" name="Google Shape;102;p15"/>
          <p:cNvSpPr/>
          <p:nvPr/>
        </p:nvSpPr>
        <p:spPr>
          <a:xfrm>
            <a:off x="4749913" y="905738"/>
            <a:ext cx="3670812" cy="2346408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812375" y="59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541450" y="3559800"/>
            <a:ext cx="2087748" cy="1268460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323" y="1818220"/>
            <a:ext cx="867925" cy="8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901" y="2105896"/>
            <a:ext cx="1028612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1275" y="1607163"/>
            <a:ext cx="643925" cy="6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6">
            <a:alphaModFix/>
          </a:blip>
          <a:srcRect b="20093" l="0" r="0" t="15026"/>
          <a:stretch/>
        </p:blipFill>
        <p:spPr>
          <a:xfrm>
            <a:off x="6097050" y="2251100"/>
            <a:ext cx="1271255" cy="4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4425" y="2151938"/>
            <a:ext cx="742625" cy="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4725" y="2143488"/>
            <a:ext cx="1281955" cy="3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61450" y="1298115"/>
            <a:ext cx="603875" cy="6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2050" y="1344024"/>
            <a:ext cx="793350" cy="7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11">
            <a:alphaModFix/>
          </a:blip>
          <a:srcRect b="12994" l="16652" r="12031" t="12794"/>
          <a:stretch/>
        </p:blipFill>
        <p:spPr>
          <a:xfrm>
            <a:off x="5917536" y="3817748"/>
            <a:ext cx="643924" cy="75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6561450" y="3876775"/>
            <a:ext cx="9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Android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Studio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7913" y="2655959"/>
            <a:ext cx="1734871" cy="6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19000" y="3443175"/>
            <a:ext cx="150126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88825" y="2762725"/>
            <a:ext cx="1769494" cy="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25" y="1884175"/>
            <a:ext cx="4062400" cy="28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375" y="703075"/>
            <a:ext cx="4873625" cy="436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729450" y="54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y modelo de datos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27650" y="60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Actores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 rot="5400000">
            <a:off x="2697237" y="927012"/>
            <a:ext cx="3749524" cy="4683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95950"/>
            <a:ext cx="3742649" cy="25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100" y="2424650"/>
            <a:ext cx="3742650" cy="26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1115325" y="1769750"/>
            <a:ext cx="151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Lato"/>
                <a:ea typeface="Lato"/>
                <a:cs typeface="Lato"/>
                <a:sym typeface="Lato"/>
              </a:rPr>
              <a:t>Deportista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6046475" y="1769750"/>
            <a:ext cx="170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Lato"/>
                <a:ea typeface="Lato"/>
                <a:cs typeface="Lato"/>
                <a:sym typeface="Lato"/>
              </a:rPr>
              <a:t>Administrador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729450" y="55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 de la aplicación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Toda la funcionalidad de la aplicación se muestra en el vídeo.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038" y="2479225"/>
            <a:ext cx="1753925" cy="17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3901200" y="4107375"/>
            <a:ext cx="13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Enlace al vídeo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870600"/>
            <a:ext cx="1531776" cy="12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7561" r="7570" t="0"/>
          <a:stretch/>
        </p:blipFill>
        <p:spPr>
          <a:xfrm>
            <a:off x="4153675" y="1757500"/>
            <a:ext cx="4990324" cy="27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type="title"/>
          </p:nvPr>
        </p:nvSpPr>
        <p:spPr>
          <a:xfrm>
            <a:off x="727650" y="547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trabajo futuro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816325" y="1933550"/>
            <a:ext cx="7071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Lato"/>
                <a:ea typeface="Lato"/>
                <a:cs typeface="Lato"/>
                <a:sym typeface="Lato"/>
              </a:rPr>
              <a:t>TRABAJO FUTURO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Barra inferior de navegación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Inicio de sesión con rrss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Restablecer contraseña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Compartir dietas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Conexión con smartwatch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Añadir alimentos en grupos de comidas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Creación de dietas mediante Alexa o Google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1916738" y="989275"/>
            <a:ext cx="5488125" cy="40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type="title"/>
          </p:nvPr>
        </p:nvSpPr>
        <p:spPr>
          <a:xfrm>
            <a:off x="727650" y="53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r>
              <a:rPr lang="es"/>
              <a:t>ndividual contributions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Carlos: Spring and Node.js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David: Create diet and current diet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Vitaliy: Charts and user profile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Victor: All diets list/users and list filters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490700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40"/>
              <a:t>¡</a:t>
            </a:r>
            <a:r>
              <a:rPr lang="es" sz="2640"/>
              <a:t>Muchas gracias por su atención!</a:t>
            </a:r>
            <a:endParaRPr sz="2640"/>
          </a:p>
        </p:txBody>
      </p:sp>
      <p:sp>
        <p:nvSpPr>
          <p:cNvPr id="163" name="Google Shape;163;p21"/>
          <p:cNvSpPr txBox="1"/>
          <p:nvPr/>
        </p:nvSpPr>
        <p:spPr>
          <a:xfrm>
            <a:off x="4454400" y="2829475"/>
            <a:ext cx="568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Lato"/>
                <a:ea typeface="Lato"/>
                <a:cs typeface="Lato"/>
                <a:sym typeface="Lato"/>
              </a:rPr>
              <a:t>¿Alguna pregunta?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