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4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8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6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1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C15C-7C2D-48BE-AB10-C23F48AACC20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B43D-0CAE-4BC6-A0CD-30BBC53F7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mariadb.org/connector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2:</a:t>
            </a:r>
            <a:br>
              <a:rPr lang="en-US" altLang="ko-KR" dirty="0" smtClean="0"/>
            </a:br>
            <a:r>
              <a:rPr lang="en-US" altLang="ko-KR" dirty="0" smtClean="0"/>
              <a:t>Implementing a Simple Database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6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Connecting to DB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01" y="2034107"/>
            <a:ext cx="4991797" cy="3934374"/>
          </a:xfrm>
        </p:spPr>
      </p:pic>
    </p:spTree>
    <p:extLst>
      <p:ext uri="{BB962C8B-B14F-4D97-AF65-F5344CB8AC3E}">
        <p14:creationId xmlns:p14="http://schemas.microsoft.com/office/powerpoint/2010/main" val="42609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7" y="823784"/>
            <a:ext cx="8704285" cy="5677030"/>
          </a:xfrm>
        </p:spPr>
      </p:pic>
    </p:spTree>
    <p:extLst>
      <p:ext uri="{BB962C8B-B14F-4D97-AF65-F5344CB8AC3E}">
        <p14:creationId xmlns:p14="http://schemas.microsoft.com/office/powerpoint/2010/main" val="78873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와 연동되는 응용 시스템 구현</a:t>
            </a:r>
            <a:endParaRPr lang="en-US" altLang="ko-KR" dirty="0" smtClean="0"/>
          </a:p>
          <a:p>
            <a:r>
              <a:rPr lang="ko-KR" altLang="en-US" dirty="0" smtClean="0"/>
              <a:t>대학교 원서 접수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정보 입출력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 정보 입출력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원서 접수</a:t>
            </a:r>
            <a:endParaRPr lang="en-US" altLang="ko-KR" dirty="0" smtClean="0"/>
          </a:p>
          <a:p>
            <a:r>
              <a:rPr lang="en-US" altLang="ko-KR" dirty="0" smtClean="0"/>
              <a:t>Due </a:t>
            </a:r>
            <a:r>
              <a:rPr lang="en-US" altLang="ko-KR" smtClean="0"/>
              <a:t>: </a:t>
            </a:r>
            <a:r>
              <a:rPr lang="en-US" altLang="ko-KR" smtClean="0"/>
              <a:t>12/11(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23:59</a:t>
            </a:r>
          </a:p>
        </p:txBody>
      </p:sp>
    </p:spTree>
    <p:extLst>
      <p:ext uri="{BB962C8B-B14F-4D97-AF65-F5344CB8AC3E}">
        <p14:creationId xmlns:p14="http://schemas.microsoft.com/office/powerpoint/2010/main" val="20212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Download JDBC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from</a:t>
            </a:r>
          </a:p>
          <a:p>
            <a:pPr lvl="1"/>
            <a:r>
              <a:rPr lang="en-US" altLang="ko-KR" dirty="0">
                <a:hlinkClick r:id="rId2"/>
              </a:rPr>
              <a:t>https://downloads.mariadb.org/connector-java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 use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10.1</a:t>
            </a:r>
          </a:p>
          <a:p>
            <a:pPr lvl="1"/>
            <a:r>
              <a:rPr lang="en-US" altLang="ko-KR" dirty="0" smtClean="0"/>
              <a:t>Download mariadb-java-client-1.3.1.jar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Add it to </a:t>
            </a:r>
            <a:r>
              <a:rPr lang="en-US" altLang="ko-KR" dirty="0" err="1" smtClean="0"/>
              <a:t>classpath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#2. Connect to Server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"147.46.15.238"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dbName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DB-2015-12345"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DB-2015-12345"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4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DB-2015-12345"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jdbc:mariadb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://"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dbName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2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getConnection</a:t>
            </a:r>
            <a:r>
              <a:rPr lang="en-US" altLang="ko-KR" sz="2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url</a:t>
            </a:r>
            <a:r>
              <a:rPr lang="en-US" altLang="ko-KR" sz="2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userName</a:t>
            </a:r>
            <a:r>
              <a:rPr lang="en-US" altLang="ko-KR" sz="2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password</a:t>
            </a:r>
            <a:r>
              <a:rPr lang="en-US" altLang="ko-KR" sz="2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3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#3. Querying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student"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ko-KR" sz="2000" u="sng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u="sng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ko-KR" sz="2000" u="sng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u="sng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altLang="ko-KR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573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#3. Querying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student VALUES(?, ?, ?)"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ko-KR" sz="2000" dirty="0">
                <a:solidFill>
                  <a:srgbClr val="2A00FF"/>
                </a:solidFill>
                <a:latin typeface="Consolas" panose="020B0609020204030204" pitchFamily="49" charset="0"/>
              </a:rPr>
              <a:t>"2015-12345"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sz="2000" dirty="0">
                <a:solidFill>
                  <a:srgbClr val="2A00FF"/>
                </a:solidFill>
                <a:latin typeface="Consolas" panose="020B0609020204030204" pitchFamily="49" charset="0"/>
              </a:rPr>
              <a:t>"Jihun Choi"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(3, 20);</a:t>
            </a:r>
          </a:p>
          <a:p>
            <a:pPr marL="0" indent="0"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840288" y="4419600"/>
            <a:ext cx="46750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: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INSERT, UPDATE, DELETE :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0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Simple Tutorial for </a:t>
            </a:r>
            <a:r>
              <a:rPr lang="en-US" altLang="ko-KR" dirty="0" err="1" smtClean="0"/>
              <a:t>HeidiSQL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HeidiSQL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 for remote DBMS access</a:t>
            </a:r>
          </a:p>
          <a:p>
            <a:r>
              <a:rPr lang="en-US" altLang="ko-KR" dirty="0" smtClean="0"/>
              <a:t>You can perform DBA job using it</a:t>
            </a:r>
          </a:p>
          <a:p>
            <a:endParaRPr lang="en-US" altLang="ko-KR" dirty="0"/>
          </a:p>
          <a:p>
            <a:r>
              <a:rPr lang="en-US" altLang="ko-KR" dirty="0" smtClean="0"/>
              <a:t>Installation</a:t>
            </a:r>
          </a:p>
          <a:p>
            <a:pPr lvl="1"/>
            <a:r>
              <a:rPr lang="en-US" altLang="ko-KR" dirty="0" err="1" smtClean="0"/>
              <a:t>MariaDB</a:t>
            </a:r>
            <a:r>
              <a:rPr lang="ko-KR" altLang="en-US" dirty="0" smtClean="0"/>
              <a:t>를 설치하면 자동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9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1C20D1AB-7E6F-41A0-B759-B74ED50D4776}" vid="{CC82DBF4-FC17-4713-A32C-4A93514EE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54</TotalTime>
  <Words>224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Consolas</vt:lpstr>
      <vt:lpstr>맑은 고딕</vt:lpstr>
      <vt:lpstr>나눔고딕</vt:lpstr>
      <vt:lpstr>Office 테마</vt:lpstr>
      <vt:lpstr>Project 2: Implementing a Simple Database Application</vt:lpstr>
      <vt:lpstr>Overview</vt:lpstr>
      <vt:lpstr>JDBC Tutorial</vt:lpstr>
      <vt:lpstr>#1. Download JDBC Driver</vt:lpstr>
      <vt:lpstr>#2. Connect to Server DB</vt:lpstr>
      <vt:lpstr>#3. Querying Example</vt:lpstr>
      <vt:lpstr>#3. Querying Example</vt:lpstr>
      <vt:lpstr>Simple Tutorial for HeidiSQL</vt:lpstr>
      <vt:lpstr>HeidiSQL</vt:lpstr>
      <vt:lpstr>Connecting to DB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Implementing a Simple Database Application</dc:title>
  <dc:creator>jhpark123</dc:creator>
  <cp:lastModifiedBy>jhpark123</cp:lastModifiedBy>
  <cp:revision>10</cp:revision>
  <dcterms:created xsi:type="dcterms:W3CDTF">2015-11-23T04:12:11Z</dcterms:created>
  <dcterms:modified xsi:type="dcterms:W3CDTF">2015-11-24T07:13:21Z</dcterms:modified>
</cp:coreProperties>
</file>