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7277_02/html/GettingStartedGuide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database/database-technologies/berkeleydb/download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7277_02/html/java/com/sleepycat/je/DatabaseConfi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/>
              <a:t>Berkeley </a:t>
            </a:r>
            <a:r>
              <a:rPr lang="en-US" altLang="ko-KR" sz="6600" dirty="0" smtClean="0"/>
              <a:t>DB tutorial</a:t>
            </a:r>
            <a:endParaRPr lang="ko-KR" altLang="en-US" sz="6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 </a:t>
            </a:r>
            <a:r>
              <a:rPr lang="en-US" altLang="ko-KR" dirty="0" smtClean="0"/>
              <a:t>fall </a:t>
            </a:r>
            <a:r>
              <a:rPr lang="en-US" altLang="ko-KR" dirty="0" smtClean="0"/>
              <a:t>Database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64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 Light" panose="020F0302020204030204" pitchFamily="34" charset="0"/>
              </a:rPr>
              <a:t>② </a:t>
            </a:r>
            <a:r>
              <a:rPr lang="en-US" altLang="ko-KR" dirty="0"/>
              <a:t>&lt;key, value&gt; DB</a:t>
            </a:r>
            <a:r>
              <a:rPr lang="ko-KR" altLang="en-US"/>
              <a:t>에 </a:t>
            </a:r>
            <a:r>
              <a:rPr lang="ko-KR" altLang="en-US" smtClean="0"/>
              <a:t>넣기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79613"/>
              </p:ext>
            </p:extLst>
          </p:nvPr>
        </p:nvGraphicFramePr>
        <p:xfrm>
          <a:off x="7875035" y="2882061"/>
          <a:ext cx="1828802" cy="16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/>
                <a:gridCol w="914401"/>
              </a:tblGrid>
              <a:tr h="324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Value</a:t>
                      </a:r>
                      <a:endParaRPr lang="ko-KR" altLang="en-US" sz="1100"/>
                    </a:p>
                  </a:txBody>
                  <a:tcPr/>
                </a:tc>
              </a:tr>
              <a:tr h="324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k1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V1</a:t>
                      </a:r>
                      <a:endParaRPr lang="ko-KR" altLang="en-US" sz="1100" dirty="0"/>
                    </a:p>
                  </a:txBody>
                  <a:tcPr/>
                </a:tc>
              </a:tr>
              <a:tr h="324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k2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V2</a:t>
                      </a:r>
                      <a:endParaRPr lang="ko-KR" altLang="en-US" sz="1100"/>
                    </a:p>
                  </a:txBody>
                  <a:tcPr/>
                </a:tc>
              </a:tr>
              <a:tr h="324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k3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V3</a:t>
                      </a:r>
                      <a:endParaRPr lang="ko-KR" altLang="en-US" sz="1100" dirty="0"/>
                    </a:p>
                  </a:txBody>
                  <a:tcPr/>
                </a:tc>
              </a:tr>
              <a:tr h="324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7189236" y="3833180"/>
            <a:ext cx="363894" cy="37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88706" y="348087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Cursor</a:t>
            </a:r>
            <a:endParaRPr lang="ko-KR" altLang="en-US" sz="1200" b="1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"/>
          <a:stretch/>
        </p:blipFill>
        <p:spPr>
          <a:xfrm>
            <a:off x="2116057" y="2761861"/>
            <a:ext cx="3895725" cy="217238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495731" y="3928188"/>
            <a:ext cx="1073020" cy="12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47658" y="5272795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넣고자 하는 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string</a:t>
            </a:r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byte data </a:t>
            </a:r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형태로 변형</a:t>
            </a:r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20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 Light" panose="020F0302020204030204" pitchFamily="34" charset="0"/>
              </a:rPr>
              <a:t>② </a:t>
            </a:r>
            <a:r>
              <a:rPr lang="en-US" altLang="ko-KR" dirty="0"/>
              <a:t>&lt;key, value&gt; </a:t>
            </a:r>
            <a:r>
              <a:rPr lang="ko-KR" altLang="en-US" smtClean="0"/>
              <a:t>찾아서 가져오기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520" y="3057621"/>
            <a:ext cx="6315075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5486" y="3256384"/>
            <a:ext cx="2965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Cursor</a:t>
            </a:r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key, value </a:t>
            </a:r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첫 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pair</a:t>
            </a:r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부터</a:t>
            </a:r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1265" y="4629246"/>
            <a:ext cx="3254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하나씩 다음으로 옮기면서 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Data</a:t>
            </a:r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가져옴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sz="1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91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513"/>
          <a:stretch/>
        </p:blipFill>
        <p:spPr>
          <a:xfrm>
            <a:off x="8089640" y="972990"/>
            <a:ext cx="3160967" cy="4850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2980" y="4531063"/>
            <a:ext cx="66479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더 자세한 내용은 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1200" dirty="0" smtClean="0">
              <a:latin typeface="a옛날목욕탕L" panose="02020600000000000000" pitchFamily="18" charset="-127"/>
              <a:ea typeface="a옛날목욕탕L" panose="02020600000000000000" pitchFamily="18" charset="-127"/>
              <a:hlinkClick r:id="rId3"/>
            </a:endParaRPr>
          </a:p>
          <a:p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hlinkClick r:id="rId3"/>
              </a:rPr>
              <a:t>http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hlinkClick r:id="rId3"/>
              </a:rPr>
              <a:t>://</a:t>
            </a:r>
            <a:r>
              <a:rPr lang="en-US" altLang="ko-KR" sz="1200" dirty="0" smtClean="0">
                <a:latin typeface="a옛날목욕탕L" panose="02020600000000000000" pitchFamily="18" charset="-127"/>
                <a:ea typeface="a옛날목욕탕L" panose="02020600000000000000" pitchFamily="18" charset="-127"/>
                <a:hlinkClick r:id="rId3"/>
              </a:rPr>
              <a:t>docs.oracle.com/cd/E17277_02/html/GettingStartedGuide/index.html</a:t>
            </a:r>
            <a:endParaRPr lang="en-US" altLang="ko-KR" sz="12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저 할 때는 그냥 이 문서만 던져줬었습니다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…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화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이팅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72990"/>
            <a:ext cx="3515124" cy="2031468"/>
          </a:xfrm>
          <a:prstGeom prst="rect">
            <a:avLst/>
          </a:prstGeom>
        </p:spPr>
      </p:pic>
      <p:pic>
        <p:nvPicPr>
          <p:cNvPr id="8" name="내용 개체 틀 3"/>
          <p:cNvPicPr>
            <a:picLocks noChangeAspect="1"/>
          </p:cNvPicPr>
          <p:nvPr/>
        </p:nvPicPr>
        <p:blipFill rotWithShape="1">
          <a:blip r:embed="rId2"/>
          <a:srcRect b="72375"/>
          <a:stretch/>
        </p:blipFill>
        <p:spPr>
          <a:xfrm>
            <a:off x="4658210" y="972990"/>
            <a:ext cx="3058780" cy="17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Berkeley </a:t>
            </a:r>
            <a:r>
              <a:rPr lang="en-US" altLang="ko-KR" dirty="0" smtClean="0"/>
              <a:t>DB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Provided by Oracle</a:t>
            </a:r>
          </a:p>
          <a:p>
            <a:r>
              <a:rPr lang="en-US" altLang="ko-KR" dirty="0" smtClean="0"/>
              <a:t>&lt;key, value&gt; store/load</a:t>
            </a:r>
          </a:p>
          <a:p>
            <a:r>
              <a:rPr lang="en-US" altLang="ko-KR" dirty="0" smtClean="0"/>
              <a:t>Download from…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www.oracle.com/technetwork/database/database-technologies/berkeleydb/downloads/index.html</a:t>
            </a:r>
            <a:endParaRPr lang="en-US" altLang="ko-KR" dirty="0" smtClean="0"/>
          </a:p>
          <a:p>
            <a:r>
              <a:rPr lang="en-US" altLang="ko-KR" dirty="0"/>
              <a:t>Berkeley DB Java Edition </a:t>
            </a:r>
            <a:r>
              <a:rPr lang="en-US" altLang="ko-KR" dirty="0" smtClean="0"/>
              <a:t>6.4.9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86" y="1207643"/>
            <a:ext cx="4403083" cy="41301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62111" y="3787869"/>
            <a:ext cx="2269359" cy="1731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20565611">
            <a:off x="5990255" y="2696547"/>
            <a:ext cx="466530" cy="494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8316686" y="3949435"/>
            <a:ext cx="466530" cy="494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771" y="1450384"/>
            <a:ext cx="3530768" cy="21765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771" y="4652659"/>
            <a:ext cx="3649958" cy="7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중요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!!</a:t>
            </a:r>
            <a:endParaRPr lang="ko-KR" altLang="en-US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2121" y="4105469"/>
            <a:ext cx="1203649" cy="402577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23010" y="5123749"/>
            <a:ext cx="871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반드시 사용한 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jar </a:t>
            </a:r>
            <a:r>
              <a:rPr lang="ko-KR" altLang="en-US" smtClean="0">
                <a:latin typeface="HY궁서" panose="02030600000101010101" pitchFamily="18" charset="-127"/>
                <a:ea typeface="HY궁서" panose="02030600000101010101" pitchFamily="18" charset="-127"/>
              </a:rPr>
              <a:t>파일은 프로젝트 안의 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lib</a:t>
            </a:r>
            <a:r>
              <a:rPr lang="ko-KR" altLang="en-US" smtClean="0">
                <a:latin typeface="HY궁서" panose="02030600000101010101" pitchFamily="18" charset="-127"/>
                <a:ea typeface="HY궁서" panose="02030600000101010101" pitchFamily="18" charset="-127"/>
              </a:rPr>
              <a:t>폴더 안에 넣어서 제출하도록 합니다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  <a:endParaRPr lang="ko-KR" altLang="en-US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2219325"/>
            <a:ext cx="4619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가지만 할 줄 알면 됩니다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ea"/>
              <a:buAutoNum type="circleNumDbPlain"/>
            </a:pPr>
            <a:r>
              <a:rPr lang="en-US" altLang="ko-KR" dirty="0" smtClean="0"/>
              <a:t>DB </a:t>
            </a:r>
            <a:r>
              <a:rPr lang="ko-KR" altLang="en-US" smtClean="0"/>
              <a:t>연결</a:t>
            </a:r>
            <a:endParaRPr lang="en-US" altLang="ko-KR" dirty="0" smtClean="0"/>
          </a:p>
          <a:p>
            <a:pPr marL="502920" indent="-457200">
              <a:buFont typeface="+mj-ea"/>
              <a:buAutoNum type="circleNumDbPlain"/>
            </a:pPr>
            <a:r>
              <a:rPr lang="en-US" altLang="ko-KR" dirty="0" smtClean="0"/>
              <a:t>&lt;key, value&gt; DB</a:t>
            </a:r>
            <a:r>
              <a:rPr lang="ko-KR" altLang="en-US" smtClean="0"/>
              <a:t>에 넣기</a:t>
            </a:r>
            <a:endParaRPr lang="en-US" altLang="ko-KR" dirty="0" smtClean="0"/>
          </a:p>
          <a:p>
            <a:pPr marL="502920" indent="-457200">
              <a:buFont typeface="+mj-ea"/>
              <a:buAutoNum type="circleNumDbPlain"/>
            </a:pPr>
            <a:r>
              <a:rPr lang="en-US" altLang="ko-KR" dirty="0" smtClean="0"/>
              <a:t>&lt;key, value&gt; DB</a:t>
            </a:r>
            <a:r>
              <a:rPr lang="ko-KR" altLang="en-US" smtClean="0"/>
              <a:t>에서 찾아서 가져오기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0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 Light" panose="020F0302020204030204" pitchFamily="34" charset="0"/>
              </a:rPr>
              <a:t>① </a:t>
            </a:r>
            <a:r>
              <a:rPr lang="en-US" altLang="ko-KR" dirty="0" smtClean="0">
                <a:latin typeface="Calibri Light" panose="020F0302020204030204" pitchFamily="34" charset="0"/>
              </a:rPr>
              <a:t>DB </a:t>
            </a:r>
            <a:r>
              <a:rPr lang="ko-KR" altLang="en-US" smtClean="0">
                <a:latin typeface="Calibri Light" panose="020F0302020204030204" pitchFamily="34" charset="0"/>
              </a:rPr>
              <a:t>연결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*.</a:t>
            </a:r>
            <a:r>
              <a:rPr lang="en-US" altLang="ko-KR" b="1" dirty="0" err="1" smtClean="0"/>
              <a:t>jj</a:t>
            </a:r>
            <a:r>
              <a:rPr lang="en-US" altLang="ko-KR" dirty="0" smtClean="0"/>
              <a:t> </a:t>
            </a:r>
            <a:r>
              <a:rPr lang="ko-KR" altLang="en-US" smtClean="0"/>
              <a:t>파일의 </a:t>
            </a:r>
            <a:r>
              <a:rPr lang="en-US" altLang="ko-KR" dirty="0" smtClean="0"/>
              <a:t>PARSER_BEGIN ~ PARSER_END </a:t>
            </a:r>
            <a:r>
              <a:rPr lang="ko-KR" altLang="en-US" smtClean="0"/>
              <a:t>부분에서 </a:t>
            </a:r>
            <a:r>
              <a:rPr lang="en-US" altLang="ko-KR" dirty="0" smtClean="0"/>
              <a:t>java </a:t>
            </a:r>
            <a:r>
              <a:rPr lang="ko-KR" altLang="en-US" smtClean="0"/>
              <a:t>코드를 이용하여 초기화하는 부분에서 </a:t>
            </a:r>
            <a:r>
              <a:rPr lang="en-US" altLang="ko-KR" b="1" dirty="0" smtClean="0"/>
              <a:t>je-?.jar </a:t>
            </a:r>
            <a:r>
              <a:rPr lang="ko-KR" altLang="en-US" smtClean="0"/>
              <a:t>파일에 있는 </a:t>
            </a:r>
            <a:r>
              <a:rPr lang="en-US" altLang="ko-KR" dirty="0" smtClean="0"/>
              <a:t>class</a:t>
            </a:r>
            <a:r>
              <a:rPr lang="ko-KR" altLang="en-US" smtClean="0"/>
              <a:t>들을 </a:t>
            </a:r>
            <a:r>
              <a:rPr lang="en-US" altLang="ko-KR" dirty="0" smtClean="0"/>
              <a:t>import </a:t>
            </a:r>
            <a:r>
              <a:rPr lang="ko-KR" altLang="en-US" smtClean="0"/>
              <a:t>합니다</a:t>
            </a:r>
            <a:r>
              <a:rPr lang="en-US" altLang="ko-KR" dirty="0" smtClean="0"/>
              <a:t>.</a:t>
            </a:r>
          </a:p>
          <a:p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424" y="3370538"/>
            <a:ext cx="3516982" cy="14533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6802" y="5141167"/>
            <a:ext cx="480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아마 이게 일단 필수적인 </a:t>
            </a:r>
            <a:r>
              <a:rPr lang="en-US" altLang="ko-KR" sz="1600" dirty="0" smtClean="0"/>
              <a:t>import </a:t>
            </a:r>
            <a:r>
              <a:rPr lang="ko-KR" altLang="en-US" sz="1600" smtClean="0"/>
              <a:t>일거고 더 사용하실 분들은 알아서 필요한거 </a:t>
            </a:r>
            <a:r>
              <a:rPr lang="en-US" altLang="ko-KR" sz="1600" dirty="0" smtClean="0"/>
              <a:t>import</a:t>
            </a:r>
            <a:r>
              <a:rPr lang="ko-KR" altLang="en-US" sz="1600" smtClean="0"/>
              <a:t>해서 쓰시면 될듯</a:t>
            </a:r>
            <a:r>
              <a:rPr lang="en-US" altLang="ko-KR" sz="1600" dirty="0" smtClean="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5025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 Light" panose="020F0302020204030204" pitchFamily="34" charset="0"/>
              </a:rPr>
              <a:t>① </a:t>
            </a:r>
            <a:r>
              <a:rPr lang="en-US" altLang="ko-KR" dirty="0" smtClean="0">
                <a:latin typeface="Calibri Light" panose="020F0302020204030204" pitchFamily="34" charset="0"/>
              </a:rPr>
              <a:t>DB </a:t>
            </a:r>
            <a:r>
              <a:rPr lang="ko-KR" altLang="en-US" smtClean="0">
                <a:latin typeface="Calibri Light" panose="020F0302020204030204" pitchFamily="34" charset="0"/>
              </a:rPr>
              <a:t>연결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smtClean="0"/>
              <a:t>선언과 열기</a:t>
            </a:r>
            <a:endParaRPr lang="en-US" altLang="ko-KR" dirty="0" smtClean="0"/>
          </a:p>
          <a:p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26" y="2698393"/>
            <a:ext cx="5210175" cy="256222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178490" y="4851918"/>
            <a:ext cx="432054" cy="8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8417" y="4568120"/>
            <a:ext cx="432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Configure DB to support records with duplicate keys</a:t>
            </a:r>
          </a:p>
          <a:p>
            <a:r>
              <a:rPr lang="en-US" altLang="ko-KR" sz="1400" dirty="0" smtClean="0"/>
              <a:t>DB configure </a:t>
            </a:r>
            <a:r>
              <a:rPr lang="ko-KR" altLang="en-US" sz="1400" smtClean="0"/>
              <a:t>예시를 위해 가져온 것이니 필요한 </a:t>
            </a:r>
            <a:r>
              <a:rPr lang="en-US" altLang="ko-KR" sz="1400" dirty="0" smtClean="0"/>
              <a:t>option</a:t>
            </a:r>
            <a:r>
              <a:rPr lang="ko-KR" altLang="en-US" sz="1400" smtClean="0"/>
              <a:t>이 있다면 아래 링크에서 찾아서 적용해보세요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docs.oracle.com/cd/E17277_02/html/java/com/sleepycat/je/DatabaseConfig.html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682343" y="5042269"/>
            <a:ext cx="23139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1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9" y="1836682"/>
            <a:ext cx="4109122" cy="21519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중요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!!</a:t>
            </a:r>
            <a:endParaRPr lang="ko-KR" altLang="en-US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45" y="2259854"/>
            <a:ext cx="5210175" cy="25622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696131" y="3713584"/>
            <a:ext cx="475860" cy="205274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60366" y="3340880"/>
            <a:ext cx="296153" cy="147499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7925" y="5123749"/>
            <a:ext cx="972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오른쪽 빨간 네모 부분이 로컬에 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DB</a:t>
            </a:r>
            <a:r>
              <a:rPr lang="ko-KR" altLang="en-US" smtClean="0">
                <a:latin typeface="HY궁서" panose="02030600000101010101" pitchFamily="18" charset="-127"/>
                <a:ea typeface="HY궁서" panose="02030600000101010101" pitchFamily="18" charset="-127"/>
              </a:rPr>
              <a:t>폴더 안에 파일로 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key, value</a:t>
            </a:r>
            <a:r>
              <a:rPr lang="ko-KR" altLang="en-US" smtClean="0">
                <a:latin typeface="HY궁서" panose="02030600000101010101" pitchFamily="18" charset="-127"/>
                <a:ea typeface="HY궁서" panose="02030600000101010101" pitchFamily="18" charset="-127"/>
              </a:rPr>
              <a:t>들을 저장하는 경로입니다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이상한 자기 컴퓨터 내의 경로 넣지 말고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, </a:t>
            </a:r>
            <a:r>
              <a:rPr lang="ko-KR" altLang="en-US" smtClean="0">
                <a:latin typeface="HY궁서" panose="02030600000101010101" pitchFamily="18" charset="-127"/>
                <a:ea typeface="HY궁서" panose="02030600000101010101" pitchFamily="18" charset="-127"/>
              </a:rPr>
              <a:t>프로젝트 안에 폴더를 생성하여 그 폴더를 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DB</a:t>
            </a:r>
            <a:r>
              <a:rPr lang="ko-KR" altLang="en-US" smtClean="0">
                <a:latin typeface="HY궁서" panose="02030600000101010101" pitchFamily="18" charset="-127"/>
                <a:ea typeface="HY궁서" panose="02030600000101010101" pitchFamily="18" charset="-127"/>
              </a:rPr>
              <a:t>파일 폴더로 사용하고 같이 제출해주세요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</a:rPr>
              <a:t>.</a:t>
            </a:r>
            <a:endParaRPr lang="ko-KR" altLang="en-US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92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Calibri Light" panose="020F0302020204030204" pitchFamily="34" charset="0"/>
              </a:rPr>
              <a:t>① </a:t>
            </a:r>
            <a:r>
              <a:rPr lang="en-US" altLang="ko-KR" dirty="0" smtClean="0">
                <a:latin typeface="Calibri Light" panose="020F0302020204030204" pitchFamily="34" charset="0"/>
              </a:rPr>
              <a:t>DB </a:t>
            </a:r>
            <a:r>
              <a:rPr lang="ko-KR" altLang="en-US" smtClean="0">
                <a:latin typeface="Calibri Light" panose="020F0302020204030204" pitchFamily="34" charset="0"/>
              </a:rPr>
              <a:t>연결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smtClean="0"/>
              <a:t>닫기</a:t>
            </a:r>
            <a:endParaRPr lang="en-US" altLang="ko-KR" dirty="0" smtClean="0"/>
          </a:p>
          <a:p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3562350"/>
            <a:ext cx="3705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625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TC103457444[[fn=기본]]</Template>
  <TotalTime>110</TotalTime>
  <Words>249</Words>
  <Application>Microsoft Office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a옛날목욕탕L</vt:lpstr>
      <vt:lpstr>HY궁서</vt:lpstr>
      <vt:lpstr>맑은 고딕</vt:lpstr>
      <vt:lpstr>Calibri Light</vt:lpstr>
      <vt:lpstr>Corbel</vt:lpstr>
      <vt:lpstr>기본</vt:lpstr>
      <vt:lpstr>Berkeley DB tutorial</vt:lpstr>
      <vt:lpstr>Berkeley DB</vt:lpstr>
      <vt:lpstr>PowerPoint 프레젠테이션</vt:lpstr>
      <vt:lpstr>중요!!</vt:lpstr>
      <vt:lpstr>3가지만 할 줄 알면 됩니다.</vt:lpstr>
      <vt:lpstr>① DB 연결</vt:lpstr>
      <vt:lpstr>① DB 연결</vt:lpstr>
      <vt:lpstr>중요!!</vt:lpstr>
      <vt:lpstr>① DB 연결</vt:lpstr>
      <vt:lpstr>② &lt;key, value&gt; DB에 넣기</vt:lpstr>
      <vt:lpstr>② &lt;key, value&gt; 찾아서 가져오기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Buckley DB tutorial</dc:title>
  <dc:creator>skcheon</dc:creator>
  <cp:lastModifiedBy>YH SHIN</cp:lastModifiedBy>
  <cp:revision>24</cp:revision>
  <dcterms:created xsi:type="dcterms:W3CDTF">2014-10-06T10:57:05Z</dcterms:created>
  <dcterms:modified xsi:type="dcterms:W3CDTF">2015-10-08T06:06:39Z</dcterms:modified>
</cp:coreProperties>
</file>