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57" r:id="rId9"/>
    <p:sldId id="258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36C4-7479-4ED1-A45C-256C342EAE1D}" type="datetimeFigureOut">
              <a:rPr lang="en-IN" smtClean="0"/>
              <a:t>07-04-2015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F5B8-4FAF-48FE-BCB2-6E0E8C214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3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36C4-7479-4ED1-A45C-256C342EAE1D}" type="datetimeFigureOut">
              <a:rPr lang="en-IN" smtClean="0"/>
              <a:t>07-04-2015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F5B8-4FAF-48FE-BCB2-6E0E8C214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9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36C4-7479-4ED1-A45C-256C342EAE1D}" type="datetimeFigureOut">
              <a:rPr lang="en-IN" smtClean="0"/>
              <a:t>07-04-2015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F5B8-4FAF-48FE-BCB2-6E0E8C214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36C4-7479-4ED1-A45C-256C342EAE1D}" type="datetimeFigureOut">
              <a:rPr lang="en-IN" smtClean="0"/>
              <a:t>07-04-2015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F5B8-4FAF-48FE-BCB2-6E0E8C214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3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36C4-7479-4ED1-A45C-256C342EAE1D}" type="datetimeFigureOut">
              <a:rPr lang="en-IN" smtClean="0"/>
              <a:t>07-04-2015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F5B8-4FAF-48FE-BCB2-6E0E8C214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4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36C4-7479-4ED1-A45C-256C342EAE1D}" type="datetimeFigureOut">
              <a:rPr lang="en-IN" smtClean="0"/>
              <a:t>07-04-2015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F5B8-4FAF-48FE-BCB2-6E0E8C214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7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36C4-7479-4ED1-A45C-256C342EAE1D}" type="datetimeFigureOut">
              <a:rPr lang="en-IN" smtClean="0"/>
              <a:t>07-04-2015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F5B8-4FAF-48FE-BCB2-6E0E8C214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36C4-7479-4ED1-A45C-256C342EAE1D}" type="datetimeFigureOut">
              <a:rPr lang="en-IN" smtClean="0"/>
              <a:t>07-04-2015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F5B8-4FAF-48FE-BCB2-6E0E8C214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3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36C4-7479-4ED1-A45C-256C342EAE1D}" type="datetimeFigureOut">
              <a:rPr lang="en-IN" smtClean="0"/>
              <a:t>07-04-2015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F5B8-4FAF-48FE-BCB2-6E0E8C214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36C4-7479-4ED1-A45C-256C342EAE1D}" type="datetimeFigureOut">
              <a:rPr lang="en-IN" smtClean="0"/>
              <a:t>07-04-2015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F5B8-4FAF-48FE-BCB2-6E0E8C214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9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36C4-7479-4ED1-A45C-256C342EAE1D}" type="datetimeFigureOut">
              <a:rPr lang="en-IN" smtClean="0"/>
              <a:t>07-04-2015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F5B8-4FAF-48FE-BCB2-6E0E8C214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36C4-7479-4ED1-A45C-256C342EAE1D}" type="datetimeFigureOut">
              <a:rPr lang="en-IN" smtClean="0"/>
              <a:t>07-04-2015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6F5B8-4FAF-48FE-BCB2-6E0E8C214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6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Functional Programming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167354"/>
            <a:ext cx="10515600" cy="1325563"/>
          </a:xfrm>
        </p:spPr>
        <p:txBody>
          <a:bodyPr/>
          <a:lstStyle/>
          <a:p>
            <a:r>
              <a:rPr lang="en-IN" dirty="0" smtClean="0"/>
              <a:t>Functional Programs in Scheme vs. C++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1" y="1815921"/>
            <a:ext cx="6868410" cy="2704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8539" y="1644709"/>
            <a:ext cx="53310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double polynomial (double t){</a:t>
            </a:r>
          </a:p>
          <a:p>
            <a:r>
              <a:rPr lang="en-IN" sz="2400" dirty="0" smtClean="0"/>
              <a:t>	return 3*t – 4*t*t*t;</a:t>
            </a:r>
          </a:p>
          <a:p>
            <a:r>
              <a:rPr lang="en-IN" sz="2400" dirty="0" smtClean="0"/>
              <a:t>}</a:t>
            </a:r>
          </a:p>
          <a:p>
            <a:endParaRPr lang="en-IN" sz="2400" dirty="0" smtClean="0"/>
          </a:p>
          <a:p>
            <a:r>
              <a:rPr lang="en-IN" sz="2400" dirty="0" smtClean="0"/>
              <a:t>double sin (double x){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if ( abs(x) &lt; 0.001 ) { return x; }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else </a:t>
            </a:r>
            <a:r>
              <a:rPr lang="en-IN" sz="2400" dirty="0" smtClean="0"/>
              <a:t>{return polynomial(sin(x/3));}</a:t>
            </a:r>
            <a:endParaRPr lang="en-IN" sz="2400" dirty="0" smtClean="0"/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Compactness adds up bit by bit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9" y="2162262"/>
            <a:ext cx="11106920" cy="45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Quicksort in impure Functional Language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331"/>
            <a:ext cx="9908931" cy="481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Sin(x)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679" y="2083161"/>
            <a:ext cx="3962527" cy="518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79" y="3315977"/>
            <a:ext cx="4397671" cy="792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4721" y="5502817"/>
            <a:ext cx="414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Write a function to compute sin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48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Sin(x): Programs as Specification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679" y="2083161"/>
            <a:ext cx="3962527" cy="518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79" y="2994005"/>
            <a:ext cx="4397671" cy="792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2006" y="4223606"/>
            <a:ext cx="7809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double sin (double x){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if ( abs(x) &lt; epsilon ) { return x; }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else {return 3*sin(x/3) – 4*sin(x/3)*sin(x/3)*sin(x/3);}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30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Programs as Specification: Efficiency?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26085" y="1690688"/>
            <a:ext cx="7809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double sin (double x){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if ( abs(x) &lt; epsilon ) { return x; }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else {return 3*sin(x/3) – 4*sin(x/3)*sin(x/3)*sin(x/3);}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085" y="3801081"/>
            <a:ext cx="73595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double sin (double x){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if ( abs(x) &lt; epsilon ) { return x; }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else { 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double sinXBy3 = sin(x/3);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return 3*sinXBy3 – 4*sinXBy3*sinXBy3*sinXBy3;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}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431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778" y="1"/>
            <a:ext cx="10515600" cy="1120462"/>
          </a:xfrm>
        </p:spPr>
        <p:txBody>
          <a:bodyPr/>
          <a:lstStyle/>
          <a:p>
            <a:r>
              <a:rPr lang="en-IN" dirty="0" smtClean="0"/>
              <a:t>Programs as Specification: Beauty?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32148" y="1212427"/>
            <a:ext cx="73595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double sin (double x){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if ( abs(x) &lt; epsilon ) { return x; }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else { 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double sinXBy3 = sin(x/3);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return 3*sinXBy3 – 4*sinXBy3*sinXBy3*sinXBy3;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}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511" y="4180344"/>
            <a:ext cx="59838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double sin (double x){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if ( abs(x) &lt; epsilon ) { return x; }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else { 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double sinXBy3 = sin(x/3);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return 3*sinXBy3 – 4*cube(sinXBy3);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}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3578" y="4180344"/>
            <a:ext cx="59838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double sin (double x){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if ( abs(x) &lt; epsilon ) { return x; }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else { 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double sinXBy3 = sin(x/3);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return sin3XInTermsOfSinX(sinXBy3);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}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6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778" y="1"/>
            <a:ext cx="10515600" cy="11204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Programs as Specification: Further Beautification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46846" y="4180344"/>
            <a:ext cx="53296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double sin (double x){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if ( abs(x) &lt; epsilon ) { return x; }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else { 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double sinXBy3 = sin(x/3);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return </a:t>
            </a:r>
            <a:r>
              <a:rPr lang="en-IN" sz="2400" dirty="0" smtClean="0">
                <a:solidFill>
                  <a:srgbClr val="FFC000"/>
                </a:solidFill>
              </a:rPr>
              <a:t>sin3XFromSinX</a:t>
            </a:r>
            <a:r>
              <a:rPr lang="en-IN" sz="2400" dirty="0" smtClean="0"/>
              <a:t>(sinXBy3);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}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3381" y="1120463"/>
            <a:ext cx="59838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double sin (double x){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if ( abs(x) &lt; epsilon ) { return x; }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else { 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double sinXBy3 = sin(x/3);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return sin3XInTermsOfSinX(sinXBy3);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}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53578" y="4180344"/>
            <a:ext cx="51050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double sin (double x){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if ( abs(x) &lt; epsilon ) { return x; }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else { 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double sinXBy3 = sin(x/3);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return </a:t>
            </a:r>
            <a:r>
              <a:rPr lang="en-IN" sz="2400" dirty="0" smtClean="0">
                <a:solidFill>
                  <a:srgbClr val="FFC000"/>
                </a:solidFill>
              </a:rPr>
              <a:t>sin3X</a:t>
            </a:r>
            <a:r>
              <a:rPr lang="en-IN" sz="2400" dirty="0" smtClean="0"/>
              <a:t>(sinXBy3</a:t>
            </a:r>
            <a:r>
              <a:rPr lang="en-IN" sz="2400" dirty="0" smtClean="0"/>
              <a:t>);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}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040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778" y="1"/>
            <a:ext cx="10515600" cy="1120462"/>
          </a:xfrm>
        </p:spPr>
        <p:txBody>
          <a:bodyPr>
            <a:normAutofit/>
          </a:bodyPr>
          <a:lstStyle/>
          <a:p>
            <a:r>
              <a:rPr lang="en-IN" dirty="0" smtClean="0"/>
              <a:t>Which One is more beautiful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03539" y="1805341"/>
            <a:ext cx="572464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</a:t>
            </a:r>
            <a:r>
              <a:rPr lang="en-IN" sz="2400" dirty="0" smtClean="0"/>
              <a:t>ouble sin3X(double </a:t>
            </a:r>
            <a:r>
              <a:rPr lang="en-IN" sz="2400" dirty="0" err="1" smtClean="0"/>
              <a:t>sinX</a:t>
            </a:r>
            <a:r>
              <a:rPr lang="en-IN" sz="2400" dirty="0" smtClean="0"/>
              <a:t>){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	return 3*</a:t>
            </a:r>
            <a:r>
              <a:rPr lang="en-IN" sz="2400" dirty="0" err="1" smtClean="0"/>
              <a:t>sinX</a:t>
            </a:r>
            <a:r>
              <a:rPr lang="en-IN" sz="2400" dirty="0" smtClean="0"/>
              <a:t> </a:t>
            </a:r>
            <a:r>
              <a:rPr lang="en-IN" sz="2400" dirty="0"/>
              <a:t>– </a:t>
            </a:r>
            <a:r>
              <a:rPr lang="en-IN" sz="2400" dirty="0" smtClean="0"/>
              <a:t>4*</a:t>
            </a:r>
            <a:r>
              <a:rPr lang="en-IN" sz="2400" dirty="0" err="1" smtClean="0"/>
              <a:t>sinX</a:t>
            </a:r>
            <a:r>
              <a:rPr lang="en-IN" sz="2400" dirty="0" smtClean="0"/>
              <a:t>*</a:t>
            </a:r>
            <a:r>
              <a:rPr lang="en-IN" sz="2400" dirty="0" err="1" smtClean="0"/>
              <a:t>sinX</a:t>
            </a:r>
            <a:r>
              <a:rPr lang="en-IN" sz="2400" dirty="0" smtClean="0"/>
              <a:t>*</a:t>
            </a:r>
            <a:r>
              <a:rPr lang="en-IN" sz="2400" dirty="0" err="1" smtClean="0"/>
              <a:t>sinX</a:t>
            </a:r>
            <a:r>
              <a:rPr lang="en-IN" sz="2400" dirty="0" smtClean="0"/>
              <a:t>;</a:t>
            </a:r>
            <a:r>
              <a:rPr lang="en-IN" sz="2400" dirty="0"/>
              <a:t>	</a:t>
            </a:r>
            <a:endParaRPr lang="en-IN" sz="2400" dirty="0" smtClean="0"/>
          </a:p>
          <a:p>
            <a:r>
              <a:rPr lang="en-IN" sz="2400" dirty="0" smtClean="0"/>
              <a:t>}</a:t>
            </a:r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double </a:t>
            </a:r>
            <a:r>
              <a:rPr lang="en-IN" sz="2400" dirty="0" smtClean="0"/>
              <a:t>sin (double x){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if ( abs(x) &lt; epsilon ) { return x; }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else { 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double sinXBy3 = sin(x/3);</a:t>
            </a:r>
          </a:p>
          <a:p>
            <a:r>
              <a:rPr lang="en-IN" sz="2400" dirty="0"/>
              <a:t>	 </a:t>
            </a:r>
            <a:r>
              <a:rPr lang="en-IN" sz="2400" dirty="0" smtClean="0"/>
              <a:t>  return </a:t>
            </a:r>
            <a:r>
              <a:rPr lang="en-IN" sz="2400" dirty="0" smtClean="0">
                <a:solidFill>
                  <a:srgbClr val="FFC000"/>
                </a:solidFill>
              </a:rPr>
              <a:t>sin3X</a:t>
            </a:r>
            <a:r>
              <a:rPr lang="en-IN" sz="2400" dirty="0" smtClean="0"/>
              <a:t>(sinXBy3</a:t>
            </a:r>
            <a:r>
              <a:rPr lang="en-IN" sz="2400" dirty="0" smtClean="0"/>
              <a:t>);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}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3578" y="2706488"/>
            <a:ext cx="59838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double sin (double x){</a:t>
            </a:r>
          </a:p>
          <a:p>
            <a:r>
              <a:rPr lang="en-IN" sz="2400" dirty="0" smtClean="0"/>
              <a:t>	if </a:t>
            </a:r>
            <a:r>
              <a:rPr lang="en-IN" sz="2400" dirty="0" smtClean="0"/>
              <a:t>( abs(x) &lt; epsilon ) { return x; }</a:t>
            </a:r>
          </a:p>
          <a:p>
            <a:r>
              <a:rPr lang="en-IN" sz="2400" dirty="0" smtClean="0"/>
              <a:t>	else </a:t>
            </a:r>
            <a:r>
              <a:rPr lang="en-IN" sz="2400" dirty="0" smtClean="0"/>
              <a:t>{ </a:t>
            </a:r>
            <a:endParaRPr lang="en-IN" sz="2400" dirty="0" smtClean="0"/>
          </a:p>
          <a:p>
            <a:r>
              <a:rPr lang="en-IN" sz="2400" dirty="0" smtClean="0"/>
              <a:t>	   double sinXBy3 = sin(x/3);</a:t>
            </a:r>
          </a:p>
          <a:p>
            <a:r>
              <a:rPr lang="en-IN" sz="2400" dirty="0" smtClean="0"/>
              <a:t>	   return 3*sinXBy3 – 4*cube(sinXBy3);</a:t>
            </a:r>
          </a:p>
          <a:p>
            <a:r>
              <a:rPr lang="en-IN" sz="2400" dirty="0" smtClean="0"/>
              <a:t>	}</a:t>
            </a:r>
            <a:endParaRPr lang="en-IN" sz="2400" dirty="0" smtClean="0"/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5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Programs as Mathematical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assignment statement</a:t>
            </a:r>
          </a:p>
          <a:p>
            <a:r>
              <a:rPr lang="en-IN" i="1" dirty="0" smtClean="0"/>
              <a:t>Minimalist</a:t>
            </a:r>
            <a:r>
              <a:rPr lang="en-IN" dirty="0" smtClean="0"/>
              <a:t>: Can be constructed using only ‘define’ and ‘if’ statements’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20" y="3408924"/>
            <a:ext cx="10510094" cy="19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167354"/>
            <a:ext cx="10515600" cy="1325563"/>
          </a:xfrm>
        </p:spPr>
        <p:txBody>
          <a:bodyPr/>
          <a:lstStyle/>
          <a:p>
            <a:r>
              <a:rPr lang="en-IN" dirty="0" smtClean="0"/>
              <a:t>A Functional Program for </a:t>
            </a:r>
            <a:r>
              <a:rPr lang="en-IN" i="1" dirty="0" smtClean="0"/>
              <a:t>Sin</a:t>
            </a:r>
            <a:r>
              <a:rPr lang="en-IN" dirty="0" smtClean="0"/>
              <a:t> in Scheme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338193" y="6284890"/>
            <a:ext cx="2947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Write the same in C++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20" y="1822643"/>
            <a:ext cx="7440059" cy="29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166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Functional Programming</vt:lpstr>
      <vt:lpstr>Computing Sin(x)</vt:lpstr>
      <vt:lpstr>Computing Sin(x): Programs as Specification</vt:lpstr>
      <vt:lpstr>Programs as Specification: Efficiency?</vt:lpstr>
      <vt:lpstr>Programs as Specification: Beauty?</vt:lpstr>
      <vt:lpstr>Programs as Specification: Further Beautification</vt:lpstr>
      <vt:lpstr>Which One is more beautiful</vt:lpstr>
      <vt:lpstr>Programs as Mathematical Functions</vt:lpstr>
      <vt:lpstr>A Functional Program for Sin in Scheme</vt:lpstr>
      <vt:lpstr>Functional Programs in Scheme vs. C++</vt:lpstr>
      <vt:lpstr>Compactness adds up bit by bit</vt:lpstr>
      <vt:lpstr>Quicksort in impure Functional Language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admin</dc:creator>
  <cp:lastModifiedBy>admin</cp:lastModifiedBy>
  <cp:revision>15</cp:revision>
  <dcterms:created xsi:type="dcterms:W3CDTF">2015-04-07T00:36:15Z</dcterms:created>
  <dcterms:modified xsi:type="dcterms:W3CDTF">2015-04-07T07:17:24Z</dcterms:modified>
</cp:coreProperties>
</file>