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20"/>
  </p:notesMasterIdLst>
  <p:sldIdLst>
    <p:sldId id="282" r:id="rId2"/>
    <p:sldId id="322" r:id="rId3"/>
    <p:sldId id="373" r:id="rId4"/>
    <p:sldId id="374" r:id="rId5"/>
    <p:sldId id="360" r:id="rId6"/>
    <p:sldId id="361" r:id="rId7"/>
    <p:sldId id="375" r:id="rId8"/>
    <p:sldId id="377" r:id="rId9"/>
    <p:sldId id="378" r:id="rId10"/>
    <p:sldId id="382" r:id="rId11"/>
    <p:sldId id="380" r:id="rId12"/>
    <p:sldId id="381" r:id="rId13"/>
    <p:sldId id="379" r:id="rId14"/>
    <p:sldId id="363" r:id="rId15"/>
    <p:sldId id="385" r:id="rId16"/>
    <p:sldId id="376" r:id="rId17"/>
    <p:sldId id="383" r:id="rId18"/>
    <p:sldId id="386" r:id="rId19"/>
  </p:sldIdLst>
  <p:sldSz cx="9144000" cy="6858000" type="screen4x3"/>
  <p:notesSz cx="6858000" cy="9144000"/>
  <p:defaultTextStyle>
    <a:defPPr>
      <a:defRPr lang="en-US"/>
    </a:defPPr>
    <a:lvl1pPr algn="l" rtl="0" eaLnBrk="0" fontAlgn="base" hangingPunct="0">
      <a:spcBef>
        <a:spcPct val="0"/>
      </a:spcBef>
      <a:spcAft>
        <a:spcPct val="0"/>
      </a:spcAft>
      <a:defRPr sz="32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32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32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32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3200" kern="1200">
        <a:solidFill>
          <a:schemeClr val="tx1"/>
        </a:solidFill>
        <a:latin typeface="Times New Roman" pitchFamily="18" charset="0"/>
        <a:ea typeface="+mn-ea"/>
        <a:cs typeface="+mn-cs"/>
      </a:defRPr>
    </a:lvl5pPr>
    <a:lvl6pPr marL="2286000" algn="l" defTabSz="914400" rtl="0" eaLnBrk="1" latinLnBrk="0" hangingPunct="1">
      <a:defRPr sz="3200" kern="1200">
        <a:solidFill>
          <a:schemeClr val="tx1"/>
        </a:solidFill>
        <a:latin typeface="Times New Roman" pitchFamily="18" charset="0"/>
        <a:ea typeface="+mn-ea"/>
        <a:cs typeface="+mn-cs"/>
      </a:defRPr>
    </a:lvl6pPr>
    <a:lvl7pPr marL="2743200" algn="l" defTabSz="914400" rtl="0" eaLnBrk="1" latinLnBrk="0" hangingPunct="1">
      <a:defRPr sz="3200" kern="1200">
        <a:solidFill>
          <a:schemeClr val="tx1"/>
        </a:solidFill>
        <a:latin typeface="Times New Roman" pitchFamily="18" charset="0"/>
        <a:ea typeface="+mn-ea"/>
        <a:cs typeface="+mn-cs"/>
      </a:defRPr>
    </a:lvl7pPr>
    <a:lvl8pPr marL="3200400" algn="l" defTabSz="914400" rtl="0" eaLnBrk="1" latinLnBrk="0" hangingPunct="1">
      <a:defRPr sz="3200" kern="1200">
        <a:solidFill>
          <a:schemeClr val="tx1"/>
        </a:solidFill>
        <a:latin typeface="Times New Roman" pitchFamily="18" charset="0"/>
        <a:ea typeface="+mn-ea"/>
        <a:cs typeface="+mn-cs"/>
      </a:defRPr>
    </a:lvl8pPr>
    <a:lvl9pPr marL="3657600" algn="l" defTabSz="914400" rtl="0" eaLnBrk="1" latinLnBrk="0" hangingPunct="1">
      <a:defRPr sz="32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8092" autoAdjust="0"/>
    <p:restoredTop sz="94660"/>
  </p:normalViewPr>
  <p:slideViewPr>
    <p:cSldViewPr>
      <p:cViewPr>
        <p:scale>
          <a:sx n="66" d="100"/>
          <a:sy n="66" d="100"/>
        </p:scale>
        <p:origin x="-798" y="-1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638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97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638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639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639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2DFFF97B-99E9-4834-834B-BD928525801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9FC2BF-352C-4276-B1D4-196CA54B7500}" type="slidenum">
              <a:rPr lang="en-US"/>
              <a:pPr/>
              <a:t>5</a:t>
            </a:fld>
            <a:endParaRPr lang="en-US"/>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95B56B-CA34-424A-BC2C-80F51AAB93FC}" type="slidenum">
              <a:rPr lang="en-US"/>
              <a:pPr/>
              <a:t>6</a:t>
            </a:fld>
            <a:endParaRPr lang="en-US"/>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996906-914E-43C1-A556-64D48B8CC9BB}" type="slidenum">
              <a:rPr lang="en-US"/>
              <a:pPr/>
              <a:t>14</a:t>
            </a:fld>
            <a:endParaRPr lang="en-US"/>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chemeClr val="bg2"/>
            </a:gs>
            <a:gs pos="50000">
              <a:schemeClr val="bg1"/>
            </a:gs>
            <a:gs pos="100000">
              <a:schemeClr val="bg2"/>
            </a:gs>
          </a:gsLst>
          <a:lin ang="0" scaled="1"/>
        </a:gra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4" name="Rectangle 2"/>
          <p:cNvSpPr>
            <a:spLocks noChangeArrowheads="1"/>
          </p:cNvSpPr>
          <p:nvPr/>
        </p:nvSpPr>
        <p:spPr bwMode="invGray">
          <a:xfrm>
            <a:off x="8783638" y="444500"/>
            <a:ext cx="360362" cy="3152775"/>
          </a:xfrm>
          <a:prstGeom prst="rect">
            <a:avLst/>
          </a:prstGeom>
          <a:gradFill rotWithShape="0">
            <a:gsLst>
              <a:gs pos="0">
                <a:schemeClr val="bg2"/>
              </a:gs>
              <a:gs pos="50000">
                <a:schemeClr val="hlink"/>
              </a:gs>
              <a:gs pos="100000">
                <a:schemeClr val="bg2"/>
              </a:gs>
            </a:gsLst>
            <a:lin ang="0" scaled="1"/>
          </a:gradFill>
          <a:ln w="9525">
            <a:noFill/>
            <a:miter lim="800000"/>
            <a:headEnd/>
            <a:tailEnd/>
          </a:ln>
        </p:spPr>
        <p:txBody>
          <a:bodyPr wrap="none" anchor="ctr"/>
          <a:lstStyle/>
          <a:p>
            <a:pPr>
              <a:defRPr/>
            </a:pPr>
            <a:endParaRPr lang="en-US"/>
          </a:p>
        </p:txBody>
      </p:sp>
      <p:sp>
        <p:nvSpPr>
          <p:cNvPr id="5" name="Freeform 3"/>
          <p:cNvSpPr>
            <a:spLocks/>
          </p:cNvSpPr>
          <p:nvPr/>
        </p:nvSpPr>
        <p:spPr bwMode="invGray">
          <a:xfrm>
            <a:off x="0" y="0"/>
            <a:ext cx="9144000" cy="2133600"/>
          </a:xfrm>
          <a:custGeom>
            <a:avLst/>
            <a:gdLst/>
            <a:ahLst/>
            <a:cxnLst>
              <a:cxn ang="0">
                <a:pos x="0" y="0"/>
              </a:cxn>
              <a:cxn ang="0">
                <a:pos x="5760" y="0"/>
              </a:cxn>
              <a:cxn ang="0">
                <a:pos x="5760" y="720"/>
              </a:cxn>
              <a:cxn ang="0">
                <a:pos x="3600" y="624"/>
              </a:cxn>
              <a:cxn ang="0">
                <a:pos x="0" y="1000"/>
              </a:cxn>
              <a:cxn ang="0">
                <a:pos x="0" y="0"/>
              </a:cxn>
            </a:cxnLst>
            <a:rect l="0" t="0" r="r" b="b"/>
            <a:pathLst>
              <a:path w="5760" h="1104">
                <a:moveTo>
                  <a:pt x="0" y="0"/>
                </a:moveTo>
                <a:lnTo>
                  <a:pt x="5760" y="0"/>
                </a:lnTo>
                <a:lnTo>
                  <a:pt x="5760" y="720"/>
                </a:lnTo>
                <a:cubicBezTo>
                  <a:pt x="5400" y="824"/>
                  <a:pt x="4560" y="577"/>
                  <a:pt x="3600" y="624"/>
                </a:cubicBezTo>
                <a:cubicBezTo>
                  <a:pt x="2640" y="671"/>
                  <a:pt x="600" y="1104"/>
                  <a:pt x="0" y="1000"/>
                </a:cubicBezTo>
                <a:lnTo>
                  <a:pt x="0" y="0"/>
                </a:lnTo>
                <a:close/>
              </a:path>
            </a:pathLst>
          </a:custGeom>
          <a:gradFill rotWithShape="0">
            <a:gsLst>
              <a:gs pos="0">
                <a:schemeClr val="bg2"/>
              </a:gs>
              <a:gs pos="50000">
                <a:schemeClr val="bg1"/>
              </a:gs>
              <a:gs pos="100000">
                <a:schemeClr val="bg2"/>
              </a:gs>
            </a:gsLst>
            <a:lin ang="0" scaled="1"/>
          </a:gradFill>
          <a:ln w="9525">
            <a:noFill/>
            <a:round/>
            <a:headEnd/>
            <a:tailEnd/>
          </a:ln>
        </p:spPr>
        <p:txBody>
          <a:bodyPr wrap="none" anchor="ctr"/>
          <a:lstStyle/>
          <a:p>
            <a:pPr>
              <a:defRPr/>
            </a:pPr>
            <a:endParaRPr lang="en-US"/>
          </a:p>
        </p:txBody>
      </p:sp>
      <p:sp>
        <p:nvSpPr>
          <p:cNvPr id="6" name="Freeform 4"/>
          <p:cNvSpPr>
            <a:spLocks/>
          </p:cNvSpPr>
          <p:nvPr/>
        </p:nvSpPr>
        <p:spPr bwMode="invGray">
          <a:xfrm>
            <a:off x="0" y="1163638"/>
            <a:ext cx="9144000" cy="5694362"/>
          </a:xfrm>
          <a:custGeom>
            <a:avLst/>
            <a:gdLst/>
            <a:ahLst/>
            <a:cxnLst>
              <a:cxn ang="0">
                <a:pos x="0" y="582"/>
              </a:cxn>
              <a:cxn ang="0">
                <a:pos x="2640" y="267"/>
              </a:cxn>
              <a:cxn ang="0">
                <a:pos x="3373" y="160"/>
              </a:cxn>
              <a:cxn ang="0">
                <a:pos x="5760" y="358"/>
              </a:cxn>
              <a:cxn ang="0">
                <a:pos x="5760" y="3587"/>
              </a:cxn>
              <a:cxn ang="0">
                <a:pos x="0" y="3587"/>
              </a:cxn>
              <a:cxn ang="0">
                <a:pos x="0" y="582"/>
              </a:cxn>
            </a:cxnLst>
            <a:rect l="0" t="0" r="r" b="b"/>
            <a:pathLst>
              <a:path w="5760" h="3587">
                <a:moveTo>
                  <a:pt x="0" y="582"/>
                </a:moveTo>
                <a:cubicBezTo>
                  <a:pt x="1027" y="680"/>
                  <a:pt x="1960" y="387"/>
                  <a:pt x="2640" y="267"/>
                </a:cubicBezTo>
                <a:cubicBezTo>
                  <a:pt x="2640" y="267"/>
                  <a:pt x="3268" y="180"/>
                  <a:pt x="3373" y="160"/>
                </a:cubicBezTo>
                <a:cubicBezTo>
                  <a:pt x="4120" y="0"/>
                  <a:pt x="5280" y="358"/>
                  <a:pt x="5760" y="358"/>
                </a:cubicBezTo>
                <a:lnTo>
                  <a:pt x="5760" y="3587"/>
                </a:lnTo>
                <a:lnTo>
                  <a:pt x="0" y="3587"/>
                </a:lnTo>
                <a:cubicBezTo>
                  <a:pt x="0" y="3587"/>
                  <a:pt x="0" y="582"/>
                  <a:pt x="0" y="582"/>
                </a:cubicBezTo>
                <a:close/>
              </a:path>
            </a:pathLst>
          </a:custGeom>
          <a:gradFill rotWithShape="0">
            <a:gsLst>
              <a:gs pos="0">
                <a:schemeClr val="bg2"/>
              </a:gs>
              <a:gs pos="50000">
                <a:schemeClr val="bg1"/>
              </a:gs>
              <a:gs pos="100000">
                <a:schemeClr val="bg2"/>
              </a:gs>
            </a:gsLst>
            <a:lin ang="0" scaled="1"/>
          </a:gradFill>
          <a:ln w="9525" cap="flat">
            <a:noFill/>
            <a:prstDash val="solid"/>
            <a:round/>
            <a:headEnd type="none" w="med" len="med"/>
            <a:tailEnd type="none" w="med" len="med"/>
          </a:ln>
          <a:effectLst/>
        </p:spPr>
        <p:txBody>
          <a:bodyPr wrap="none" anchor="ctr"/>
          <a:lstStyle/>
          <a:p>
            <a:pPr>
              <a:defRPr/>
            </a:pPr>
            <a:endParaRPr lang="en-US"/>
          </a:p>
        </p:txBody>
      </p:sp>
      <p:sp>
        <p:nvSpPr>
          <p:cNvPr id="7" name="Freeform 5"/>
          <p:cNvSpPr>
            <a:spLocks/>
          </p:cNvSpPr>
          <p:nvPr/>
        </p:nvSpPr>
        <p:spPr bwMode="invGray">
          <a:xfrm>
            <a:off x="0" y="292100"/>
            <a:ext cx="9144000" cy="854075"/>
          </a:xfrm>
          <a:custGeom>
            <a:avLst/>
            <a:gdLst/>
            <a:ahLst/>
            <a:cxnLst>
              <a:cxn ang="0">
                <a:pos x="0" y="163"/>
              </a:cxn>
              <a:cxn ang="0">
                <a:pos x="0" y="403"/>
              </a:cxn>
              <a:cxn ang="0">
                <a:pos x="1773" y="443"/>
              </a:cxn>
              <a:cxn ang="0">
                <a:pos x="4573" y="176"/>
              </a:cxn>
              <a:cxn ang="0">
                <a:pos x="5760" y="536"/>
              </a:cxn>
              <a:cxn ang="0">
                <a:pos x="5760" y="163"/>
              </a:cxn>
              <a:cxn ang="0">
                <a:pos x="4560" y="29"/>
              </a:cxn>
              <a:cxn ang="0">
                <a:pos x="1987" y="336"/>
              </a:cxn>
              <a:cxn ang="0">
                <a:pos x="0" y="163"/>
              </a:cxn>
            </a:cxnLst>
            <a:rect l="0" t="0" r="r" b="b"/>
            <a:pathLst>
              <a:path w="5760" h="538">
                <a:moveTo>
                  <a:pt x="0" y="163"/>
                </a:moveTo>
                <a:lnTo>
                  <a:pt x="0" y="403"/>
                </a:lnTo>
                <a:cubicBezTo>
                  <a:pt x="295" y="450"/>
                  <a:pt x="1011" y="481"/>
                  <a:pt x="1773" y="443"/>
                </a:cubicBezTo>
                <a:cubicBezTo>
                  <a:pt x="2535" y="405"/>
                  <a:pt x="3909" y="161"/>
                  <a:pt x="4573" y="176"/>
                </a:cubicBezTo>
                <a:cubicBezTo>
                  <a:pt x="5237" y="191"/>
                  <a:pt x="5562" y="538"/>
                  <a:pt x="5760" y="536"/>
                </a:cubicBezTo>
                <a:lnTo>
                  <a:pt x="5760" y="163"/>
                </a:lnTo>
                <a:cubicBezTo>
                  <a:pt x="5560" y="79"/>
                  <a:pt x="5189" y="0"/>
                  <a:pt x="4560" y="29"/>
                </a:cubicBezTo>
                <a:cubicBezTo>
                  <a:pt x="3931" y="58"/>
                  <a:pt x="2747" y="314"/>
                  <a:pt x="1987" y="336"/>
                </a:cubicBezTo>
                <a:cubicBezTo>
                  <a:pt x="1227" y="358"/>
                  <a:pt x="414" y="199"/>
                  <a:pt x="0" y="163"/>
                </a:cubicBezTo>
                <a:close/>
              </a:path>
            </a:pathLst>
          </a:custGeom>
          <a:gradFill rotWithShape="0">
            <a:gsLst>
              <a:gs pos="0">
                <a:schemeClr val="bg1"/>
              </a:gs>
              <a:gs pos="50000">
                <a:schemeClr val="bg2"/>
              </a:gs>
              <a:gs pos="100000">
                <a:schemeClr val="bg1"/>
              </a:gs>
            </a:gsLst>
            <a:lin ang="0" scaled="1"/>
          </a:gradFill>
          <a:ln w="9525">
            <a:noFill/>
            <a:round/>
            <a:headEnd/>
            <a:tailEnd/>
          </a:ln>
        </p:spPr>
        <p:txBody>
          <a:bodyPr wrap="none" anchor="ctr"/>
          <a:lstStyle/>
          <a:p>
            <a:pPr>
              <a:defRPr/>
            </a:pPr>
            <a:endParaRPr lang="en-US"/>
          </a:p>
        </p:txBody>
      </p:sp>
      <p:sp>
        <p:nvSpPr>
          <p:cNvPr id="8" name="Freeform 6"/>
          <p:cNvSpPr>
            <a:spLocks/>
          </p:cNvSpPr>
          <p:nvPr/>
        </p:nvSpPr>
        <p:spPr bwMode="hidden">
          <a:xfrm>
            <a:off x="0" y="2405063"/>
            <a:ext cx="9144000" cy="1069975"/>
          </a:xfrm>
          <a:custGeom>
            <a:avLst/>
            <a:gdLst/>
            <a:ahLst/>
            <a:cxnLst>
              <a:cxn ang="0">
                <a:pos x="0" y="246"/>
              </a:cxn>
              <a:cxn ang="0">
                <a:pos x="0" y="406"/>
              </a:cxn>
              <a:cxn ang="0">
                <a:pos x="1280" y="645"/>
              </a:cxn>
              <a:cxn ang="0">
                <a:pos x="1627" y="580"/>
              </a:cxn>
              <a:cxn ang="0">
                <a:pos x="4493" y="113"/>
              </a:cxn>
              <a:cxn ang="0">
                <a:pos x="5760" y="606"/>
              </a:cxn>
              <a:cxn ang="0">
                <a:pos x="5760" y="233"/>
              </a:cxn>
              <a:cxn ang="0">
                <a:pos x="4040" y="33"/>
              </a:cxn>
              <a:cxn ang="0">
                <a:pos x="1093" y="433"/>
              </a:cxn>
              <a:cxn ang="0">
                <a:pos x="0" y="246"/>
              </a:cxn>
            </a:cxnLst>
            <a:rect l="0" t="0" r="r" b="b"/>
            <a:pathLst>
              <a:path w="5760" h="674">
                <a:moveTo>
                  <a:pt x="0" y="246"/>
                </a:moveTo>
                <a:lnTo>
                  <a:pt x="0" y="406"/>
                </a:lnTo>
                <a:cubicBezTo>
                  <a:pt x="213" y="463"/>
                  <a:pt x="1009" y="616"/>
                  <a:pt x="1280" y="645"/>
                </a:cubicBezTo>
                <a:cubicBezTo>
                  <a:pt x="1551" y="674"/>
                  <a:pt x="1092" y="669"/>
                  <a:pt x="1627" y="580"/>
                </a:cubicBezTo>
                <a:cubicBezTo>
                  <a:pt x="2162" y="491"/>
                  <a:pt x="3804" y="109"/>
                  <a:pt x="4493" y="113"/>
                </a:cubicBezTo>
                <a:cubicBezTo>
                  <a:pt x="5182" y="117"/>
                  <a:pt x="5549" y="586"/>
                  <a:pt x="5760" y="606"/>
                </a:cubicBezTo>
                <a:lnTo>
                  <a:pt x="5760" y="233"/>
                </a:lnTo>
                <a:cubicBezTo>
                  <a:pt x="5471" y="158"/>
                  <a:pt x="4818" y="0"/>
                  <a:pt x="4040" y="33"/>
                </a:cubicBezTo>
                <a:cubicBezTo>
                  <a:pt x="3262" y="66"/>
                  <a:pt x="1766" y="398"/>
                  <a:pt x="1093" y="433"/>
                </a:cubicBezTo>
                <a:cubicBezTo>
                  <a:pt x="420" y="468"/>
                  <a:pt x="228" y="285"/>
                  <a:pt x="0" y="246"/>
                </a:cubicBezTo>
                <a:close/>
              </a:path>
            </a:pathLst>
          </a:custGeom>
          <a:gradFill rotWithShape="0">
            <a:gsLst>
              <a:gs pos="0">
                <a:schemeClr val="bg1"/>
              </a:gs>
              <a:gs pos="50000">
                <a:schemeClr val="accent2"/>
              </a:gs>
              <a:gs pos="100000">
                <a:schemeClr val="bg1"/>
              </a:gs>
            </a:gsLst>
            <a:lin ang="0" scaled="1"/>
          </a:gradFill>
          <a:ln w="9525" cap="flat">
            <a:noFill/>
            <a:prstDash val="solid"/>
            <a:round/>
            <a:headEnd type="none" w="med" len="med"/>
            <a:tailEnd type="none" w="med" len="med"/>
          </a:ln>
          <a:effectLst/>
        </p:spPr>
        <p:txBody>
          <a:bodyPr wrap="none" anchor="ctr"/>
          <a:lstStyle/>
          <a:p>
            <a:pPr>
              <a:defRPr/>
            </a:pPr>
            <a:endParaRPr lang="en-US"/>
          </a:p>
        </p:txBody>
      </p:sp>
      <p:sp>
        <p:nvSpPr>
          <p:cNvPr id="9" name="Freeform 7"/>
          <p:cNvSpPr>
            <a:spLocks/>
          </p:cNvSpPr>
          <p:nvPr/>
        </p:nvSpPr>
        <p:spPr bwMode="white">
          <a:xfrm>
            <a:off x="2476500" y="1522413"/>
            <a:ext cx="6667500" cy="5335587"/>
          </a:xfrm>
          <a:custGeom>
            <a:avLst/>
            <a:gdLst/>
            <a:ahLst/>
            <a:cxnLst>
              <a:cxn ang="0">
                <a:pos x="0" y="3361"/>
              </a:cxn>
              <a:cxn ang="0">
                <a:pos x="1054" y="295"/>
              </a:cxn>
              <a:cxn ang="0">
                <a:pos x="4200" y="1588"/>
              </a:cxn>
              <a:cxn ang="0">
                <a:pos x="4200" y="2028"/>
              </a:cxn>
              <a:cxn ang="0">
                <a:pos x="1200" y="442"/>
              </a:cxn>
              <a:cxn ang="0">
                <a:pos x="347" y="3361"/>
              </a:cxn>
              <a:cxn ang="0">
                <a:pos x="0" y="3361"/>
              </a:cxn>
            </a:cxnLst>
            <a:rect l="0" t="0" r="r" b="b"/>
            <a:pathLst>
              <a:path w="4200" h="3361">
                <a:moveTo>
                  <a:pt x="0" y="3361"/>
                </a:moveTo>
                <a:cubicBezTo>
                  <a:pt x="118" y="2850"/>
                  <a:pt x="354" y="590"/>
                  <a:pt x="1054" y="295"/>
                </a:cubicBezTo>
                <a:cubicBezTo>
                  <a:pt x="1754" y="0"/>
                  <a:pt x="3676" y="1299"/>
                  <a:pt x="4200" y="1588"/>
                </a:cubicBezTo>
                <a:lnTo>
                  <a:pt x="4200" y="2028"/>
                </a:lnTo>
                <a:cubicBezTo>
                  <a:pt x="3700" y="1837"/>
                  <a:pt x="1842" y="220"/>
                  <a:pt x="1200" y="442"/>
                </a:cubicBezTo>
                <a:cubicBezTo>
                  <a:pt x="558" y="664"/>
                  <a:pt x="547" y="2875"/>
                  <a:pt x="347" y="3361"/>
                </a:cubicBezTo>
                <a:lnTo>
                  <a:pt x="0" y="3361"/>
                </a:lnTo>
                <a:close/>
              </a:path>
            </a:pathLst>
          </a:custGeom>
          <a:gradFill rotWithShape="0">
            <a:gsLst>
              <a:gs pos="0">
                <a:schemeClr val="accent2"/>
              </a:gs>
              <a:gs pos="50000">
                <a:schemeClr val="bg1"/>
              </a:gs>
              <a:gs pos="100000">
                <a:schemeClr val="accent2"/>
              </a:gs>
            </a:gsLst>
            <a:lin ang="5400000" scaled="1"/>
          </a:gradFill>
          <a:ln w="9525">
            <a:noFill/>
            <a:round/>
            <a:headEnd/>
            <a:tailEnd/>
          </a:ln>
        </p:spPr>
        <p:txBody>
          <a:bodyPr wrap="none" anchor="ctr"/>
          <a:lstStyle/>
          <a:p>
            <a:pPr>
              <a:defRPr/>
            </a:pPr>
            <a:endParaRPr lang="en-US"/>
          </a:p>
        </p:txBody>
      </p:sp>
      <p:sp>
        <p:nvSpPr>
          <p:cNvPr id="10" name="Freeform 8"/>
          <p:cNvSpPr>
            <a:spLocks/>
          </p:cNvSpPr>
          <p:nvPr/>
        </p:nvSpPr>
        <p:spPr bwMode="invGray">
          <a:xfrm>
            <a:off x="0" y="3443288"/>
            <a:ext cx="9144000" cy="3055937"/>
          </a:xfrm>
          <a:custGeom>
            <a:avLst/>
            <a:gdLst/>
            <a:ahLst/>
            <a:cxnLst>
              <a:cxn ang="0">
                <a:pos x="0" y="804"/>
              </a:cxn>
              <a:cxn ang="0">
                <a:pos x="0" y="991"/>
              </a:cxn>
              <a:cxn ang="0">
                <a:pos x="1547" y="1818"/>
              </a:cxn>
              <a:cxn ang="0">
                <a:pos x="3253" y="351"/>
              </a:cxn>
              <a:cxn ang="0">
                <a:pos x="5760" y="1537"/>
              </a:cxn>
              <a:cxn ang="0">
                <a:pos x="5760" y="1151"/>
              </a:cxn>
              <a:cxn ang="0">
                <a:pos x="3240" y="84"/>
              </a:cxn>
              <a:cxn ang="0">
                <a:pos x="1573" y="1671"/>
              </a:cxn>
              <a:cxn ang="0">
                <a:pos x="0" y="804"/>
              </a:cxn>
            </a:cxnLst>
            <a:rect l="0" t="0" r="r" b="b"/>
            <a:pathLst>
              <a:path w="5760" h="1925">
                <a:moveTo>
                  <a:pt x="0" y="804"/>
                </a:moveTo>
                <a:lnTo>
                  <a:pt x="0" y="991"/>
                </a:lnTo>
                <a:cubicBezTo>
                  <a:pt x="258" y="1160"/>
                  <a:pt x="1005" y="1925"/>
                  <a:pt x="1547" y="1818"/>
                </a:cubicBezTo>
                <a:cubicBezTo>
                  <a:pt x="2089" y="1711"/>
                  <a:pt x="2551" y="398"/>
                  <a:pt x="3253" y="351"/>
                </a:cubicBezTo>
                <a:cubicBezTo>
                  <a:pt x="3955" y="304"/>
                  <a:pt x="5342" y="1404"/>
                  <a:pt x="5760" y="1537"/>
                </a:cubicBezTo>
                <a:lnTo>
                  <a:pt x="5760" y="1151"/>
                </a:lnTo>
                <a:cubicBezTo>
                  <a:pt x="5405" y="1124"/>
                  <a:pt x="3982" y="0"/>
                  <a:pt x="3240" y="84"/>
                </a:cubicBezTo>
                <a:cubicBezTo>
                  <a:pt x="2542" y="171"/>
                  <a:pt x="2113" y="1551"/>
                  <a:pt x="1573" y="1671"/>
                </a:cubicBezTo>
                <a:cubicBezTo>
                  <a:pt x="1033" y="1791"/>
                  <a:pt x="262" y="826"/>
                  <a:pt x="0" y="804"/>
                </a:cubicBezTo>
                <a:close/>
              </a:path>
            </a:pathLst>
          </a:custGeom>
          <a:gradFill rotWithShape="0">
            <a:gsLst>
              <a:gs pos="0">
                <a:schemeClr val="bg1"/>
              </a:gs>
              <a:gs pos="50000">
                <a:schemeClr val="accent2"/>
              </a:gs>
              <a:gs pos="100000">
                <a:schemeClr val="bg1"/>
              </a:gs>
            </a:gsLst>
            <a:lin ang="0" scaled="1"/>
          </a:gradFill>
          <a:ln w="9525" cap="flat">
            <a:noFill/>
            <a:prstDash val="solid"/>
            <a:round/>
            <a:headEnd type="none" w="med" len="med"/>
            <a:tailEnd type="none" w="med" len="med"/>
          </a:ln>
          <a:effectLst/>
        </p:spPr>
        <p:txBody>
          <a:bodyPr wrap="none" anchor="ctr"/>
          <a:lstStyle/>
          <a:p>
            <a:pPr>
              <a:defRPr/>
            </a:pPr>
            <a:endParaRPr lang="en-US"/>
          </a:p>
        </p:txBody>
      </p:sp>
      <p:sp>
        <p:nvSpPr>
          <p:cNvPr id="11" name="Freeform 9"/>
          <p:cNvSpPr>
            <a:spLocks/>
          </p:cNvSpPr>
          <p:nvPr/>
        </p:nvSpPr>
        <p:spPr bwMode="white">
          <a:xfrm>
            <a:off x="0" y="3552825"/>
            <a:ext cx="6237288" cy="3365500"/>
          </a:xfrm>
          <a:custGeom>
            <a:avLst/>
            <a:gdLst/>
            <a:ahLst/>
            <a:cxnLst>
              <a:cxn ang="0">
                <a:pos x="0" y="415"/>
              </a:cxn>
              <a:cxn ang="0">
                <a:pos x="0" y="508"/>
              </a:cxn>
              <a:cxn ang="0">
                <a:pos x="1933" y="229"/>
              </a:cxn>
              <a:cxn ang="0">
                <a:pos x="3920" y="1055"/>
              </a:cxn>
              <a:cxn ang="0">
                <a:pos x="3587" y="2082"/>
              </a:cxn>
              <a:cxn ang="0">
                <a:pos x="3947" y="829"/>
              </a:cxn>
              <a:cxn ang="0">
                <a:pos x="2253" y="69"/>
              </a:cxn>
              <a:cxn ang="0">
                <a:pos x="0" y="415"/>
              </a:cxn>
            </a:cxnLst>
            <a:rect l="0" t="0" r="r" b="b"/>
            <a:pathLst>
              <a:path w="4196" h="2120">
                <a:moveTo>
                  <a:pt x="0" y="415"/>
                </a:moveTo>
                <a:lnTo>
                  <a:pt x="0" y="508"/>
                </a:lnTo>
                <a:cubicBezTo>
                  <a:pt x="160" y="577"/>
                  <a:pt x="1280" y="138"/>
                  <a:pt x="1933" y="229"/>
                </a:cubicBezTo>
                <a:cubicBezTo>
                  <a:pt x="2586" y="320"/>
                  <a:pt x="3644" y="746"/>
                  <a:pt x="3920" y="1055"/>
                </a:cubicBezTo>
                <a:cubicBezTo>
                  <a:pt x="4196" y="1364"/>
                  <a:pt x="3583" y="2120"/>
                  <a:pt x="3587" y="2082"/>
                </a:cubicBezTo>
                <a:lnTo>
                  <a:pt x="3947" y="829"/>
                </a:lnTo>
                <a:cubicBezTo>
                  <a:pt x="3725" y="494"/>
                  <a:pt x="2911" y="138"/>
                  <a:pt x="2253" y="69"/>
                </a:cubicBezTo>
                <a:cubicBezTo>
                  <a:pt x="1595" y="0"/>
                  <a:pt x="469" y="343"/>
                  <a:pt x="0" y="415"/>
                </a:cubicBezTo>
                <a:close/>
              </a:path>
            </a:pathLst>
          </a:custGeom>
          <a:gradFill rotWithShape="0">
            <a:gsLst>
              <a:gs pos="0">
                <a:schemeClr val="accent2"/>
              </a:gs>
              <a:gs pos="50000">
                <a:schemeClr val="bg1"/>
              </a:gs>
              <a:gs pos="100000">
                <a:schemeClr val="accent2"/>
              </a:gs>
            </a:gsLst>
            <a:lin ang="5400000" scaled="1"/>
          </a:gradFill>
          <a:ln w="9525" cap="flat">
            <a:noFill/>
            <a:prstDash val="solid"/>
            <a:round/>
            <a:headEnd type="none" w="med" len="med"/>
            <a:tailEnd type="none" w="med" len="med"/>
          </a:ln>
          <a:effectLst/>
        </p:spPr>
        <p:txBody>
          <a:bodyPr wrap="none" anchor="ctr"/>
          <a:lstStyle/>
          <a:p>
            <a:pPr>
              <a:defRPr/>
            </a:pPr>
            <a:endParaRPr lang="en-US"/>
          </a:p>
        </p:txBody>
      </p:sp>
      <p:sp>
        <p:nvSpPr>
          <p:cNvPr id="4106" name="Rectangle 10"/>
          <p:cNvSpPr>
            <a:spLocks noGrp="1" noChangeArrowheads="1"/>
          </p:cNvSpPr>
          <p:nvPr>
            <p:ph type="ctrTitle"/>
          </p:nvPr>
        </p:nvSpPr>
        <p:spPr>
          <a:xfrm>
            <a:off x="685800" y="2286000"/>
            <a:ext cx="7772400" cy="1143000"/>
          </a:xfrm>
        </p:spPr>
        <p:txBody>
          <a:bodyPr/>
          <a:lstStyle>
            <a:lvl1pPr>
              <a:defRPr/>
            </a:lvl1pPr>
          </a:lstStyle>
          <a:p>
            <a:r>
              <a:rPr lang="en-US"/>
              <a:t>Click to edit Master title style</a:t>
            </a:r>
          </a:p>
        </p:txBody>
      </p:sp>
      <p:sp>
        <p:nvSpPr>
          <p:cNvPr id="4107" name="Rectangle 11"/>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12" name="Rectangle 12"/>
          <p:cNvSpPr>
            <a:spLocks noGrp="1" noChangeArrowheads="1"/>
          </p:cNvSpPr>
          <p:nvPr>
            <p:ph type="dt" sz="half" idx="10"/>
          </p:nvPr>
        </p:nvSpPr>
        <p:spPr/>
        <p:txBody>
          <a:bodyPr/>
          <a:lstStyle>
            <a:lvl1pPr>
              <a:defRPr>
                <a:solidFill>
                  <a:srgbClr val="FFFFCC"/>
                </a:solidFill>
              </a:defRPr>
            </a:lvl1pPr>
          </a:lstStyle>
          <a:p>
            <a:pPr>
              <a:defRPr/>
            </a:pPr>
            <a:endParaRPr lang="en-US"/>
          </a:p>
        </p:txBody>
      </p:sp>
      <p:sp>
        <p:nvSpPr>
          <p:cNvPr id="13" name="Rectangle 13"/>
          <p:cNvSpPr>
            <a:spLocks noGrp="1" noChangeArrowheads="1"/>
          </p:cNvSpPr>
          <p:nvPr>
            <p:ph type="ftr" sz="quarter" idx="11"/>
          </p:nvPr>
        </p:nvSpPr>
        <p:spPr/>
        <p:txBody>
          <a:bodyPr/>
          <a:lstStyle>
            <a:lvl1pPr>
              <a:defRPr>
                <a:solidFill>
                  <a:srgbClr val="FFFFCC"/>
                </a:solidFill>
              </a:defRPr>
            </a:lvl1pPr>
          </a:lstStyle>
          <a:p>
            <a:pPr>
              <a:defRPr/>
            </a:pPr>
            <a:endParaRPr lang="en-US"/>
          </a:p>
        </p:txBody>
      </p:sp>
      <p:sp>
        <p:nvSpPr>
          <p:cNvPr id="14" name="Rectangle 14"/>
          <p:cNvSpPr>
            <a:spLocks noGrp="1" noChangeArrowheads="1"/>
          </p:cNvSpPr>
          <p:nvPr>
            <p:ph type="sldNum" sz="quarter" idx="12"/>
          </p:nvPr>
        </p:nvSpPr>
        <p:spPr/>
        <p:txBody>
          <a:bodyPr/>
          <a:lstStyle>
            <a:lvl1pPr>
              <a:defRPr>
                <a:solidFill>
                  <a:srgbClr val="FFFFCC"/>
                </a:solidFill>
              </a:defRPr>
            </a:lvl1pPr>
          </a:lstStyle>
          <a:p>
            <a:pPr>
              <a:defRPr/>
            </a:pPr>
            <a:fld id="{E0F6B62D-E0FD-4EFB-B8EE-A39FA13F51E4}" type="slidenum">
              <a:rPr lang="en-US"/>
              <a:pPr>
                <a:defRPr/>
              </a:pPr>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ntr" presetSubtype="8" fill="hold" grpId="0" nodeType="afterEffect">
                                  <p:stCondLst>
                                    <p:cond delay="10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0" fill="hold"/>
                                        <p:tgtEl>
                                          <p:spTgt spid="4"/>
                                        </p:tgtEl>
                                        <p:attrNameLst>
                                          <p:attrName>ppt_x</p:attrName>
                                        </p:attrNameLst>
                                      </p:cBhvr>
                                      <p:tavLst>
                                        <p:tav tm="0">
                                          <p:val>
                                            <p:strVal val="0-#ppt_w/2"/>
                                          </p:val>
                                        </p:tav>
                                        <p:tav tm="100000">
                                          <p:val>
                                            <p:strVal val="#ppt_x"/>
                                          </p:val>
                                        </p:tav>
                                      </p:tavLst>
                                    </p:anim>
                                    <p:anim calcmode="lin" valueType="num">
                                      <p:cBhvr additive="base">
                                        <p:cTn id="8" dur="5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
          <p:cNvSpPr>
            <a:spLocks noGrp="1" noChangeArrowheads="1"/>
          </p:cNvSpPr>
          <p:nvPr>
            <p:ph type="dt" sz="half" idx="10"/>
          </p:nvPr>
        </p:nvSpPr>
        <p:spPr>
          <a:ln/>
        </p:spPr>
        <p:txBody>
          <a:bodyPr/>
          <a:lstStyle>
            <a:lvl1pPr>
              <a:defRPr/>
            </a:lvl1pPr>
          </a:lstStyle>
          <a:p>
            <a:pPr>
              <a:defRPr/>
            </a:pPr>
            <a:endParaRPr lang="en-US"/>
          </a:p>
        </p:txBody>
      </p:sp>
      <p:sp>
        <p:nvSpPr>
          <p:cNvPr id="5" name="Rectangle 13"/>
          <p:cNvSpPr>
            <a:spLocks noGrp="1" noChangeArrowheads="1"/>
          </p:cNvSpPr>
          <p:nvPr>
            <p:ph type="ftr" sz="quarter" idx="11"/>
          </p:nvPr>
        </p:nvSpPr>
        <p:spPr>
          <a:ln/>
        </p:spPr>
        <p:txBody>
          <a:bodyPr/>
          <a:lstStyle>
            <a:lvl1pPr>
              <a:defRPr/>
            </a:lvl1pPr>
          </a:lstStyle>
          <a:p>
            <a:pPr>
              <a:defRPr/>
            </a:pPr>
            <a:endParaRPr lang="en-US"/>
          </a:p>
        </p:txBody>
      </p:sp>
      <p:sp>
        <p:nvSpPr>
          <p:cNvPr id="6" name="Rectangle 14"/>
          <p:cNvSpPr>
            <a:spLocks noGrp="1" noChangeArrowheads="1"/>
          </p:cNvSpPr>
          <p:nvPr>
            <p:ph type="sldNum" sz="quarter" idx="12"/>
          </p:nvPr>
        </p:nvSpPr>
        <p:spPr>
          <a:ln/>
        </p:spPr>
        <p:txBody>
          <a:bodyPr/>
          <a:lstStyle>
            <a:lvl1pPr>
              <a:defRPr/>
            </a:lvl1pPr>
          </a:lstStyle>
          <a:p>
            <a:pPr>
              <a:defRPr/>
            </a:pPr>
            <a:fld id="{A74F8B3F-E351-402E-AB8C-B6D1E799079F}"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
          <p:cNvSpPr>
            <a:spLocks noGrp="1" noChangeArrowheads="1"/>
          </p:cNvSpPr>
          <p:nvPr>
            <p:ph type="dt" sz="half" idx="10"/>
          </p:nvPr>
        </p:nvSpPr>
        <p:spPr>
          <a:ln/>
        </p:spPr>
        <p:txBody>
          <a:bodyPr/>
          <a:lstStyle>
            <a:lvl1pPr>
              <a:defRPr/>
            </a:lvl1pPr>
          </a:lstStyle>
          <a:p>
            <a:pPr>
              <a:defRPr/>
            </a:pPr>
            <a:endParaRPr lang="en-US"/>
          </a:p>
        </p:txBody>
      </p:sp>
      <p:sp>
        <p:nvSpPr>
          <p:cNvPr id="5" name="Rectangle 13"/>
          <p:cNvSpPr>
            <a:spLocks noGrp="1" noChangeArrowheads="1"/>
          </p:cNvSpPr>
          <p:nvPr>
            <p:ph type="ftr" sz="quarter" idx="11"/>
          </p:nvPr>
        </p:nvSpPr>
        <p:spPr>
          <a:ln/>
        </p:spPr>
        <p:txBody>
          <a:bodyPr/>
          <a:lstStyle>
            <a:lvl1pPr>
              <a:defRPr/>
            </a:lvl1pPr>
          </a:lstStyle>
          <a:p>
            <a:pPr>
              <a:defRPr/>
            </a:pPr>
            <a:endParaRPr lang="en-US"/>
          </a:p>
        </p:txBody>
      </p:sp>
      <p:sp>
        <p:nvSpPr>
          <p:cNvPr id="6" name="Rectangle 14"/>
          <p:cNvSpPr>
            <a:spLocks noGrp="1" noChangeArrowheads="1"/>
          </p:cNvSpPr>
          <p:nvPr>
            <p:ph type="sldNum" sz="quarter" idx="12"/>
          </p:nvPr>
        </p:nvSpPr>
        <p:spPr>
          <a:ln/>
        </p:spPr>
        <p:txBody>
          <a:bodyPr/>
          <a:lstStyle>
            <a:lvl1pPr>
              <a:defRPr/>
            </a:lvl1pPr>
          </a:lstStyle>
          <a:p>
            <a:pPr>
              <a:defRPr/>
            </a:pPr>
            <a:fld id="{38AD7DE1-54C5-400B-BADC-18978052E5E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
          <p:cNvSpPr>
            <a:spLocks noGrp="1" noChangeArrowheads="1"/>
          </p:cNvSpPr>
          <p:nvPr>
            <p:ph type="dt" sz="half" idx="10"/>
          </p:nvPr>
        </p:nvSpPr>
        <p:spPr>
          <a:ln/>
        </p:spPr>
        <p:txBody>
          <a:bodyPr/>
          <a:lstStyle>
            <a:lvl1pPr>
              <a:defRPr/>
            </a:lvl1pPr>
          </a:lstStyle>
          <a:p>
            <a:pPr>
              <a:defRPr/>
            </a:pPr>
            <a:endParaRPr lang="en-US"/>
          </a:p>
        </p:txBody>
      </p:sp>
      <p:sp>
        <p:nvSpPr>
          <p:cNvPr id="5" name="Rectangle 13"/>
          <p:cNvSpPr>
            <a:spLocks noGrp="1" noChangeArrowheads="1"/>
          </p:cNvSpPr>
          <p:nvPr>
            <p:ph type="ftr" sz="quarter" idx="11"/>
          </p:nvPr>
        </p:nvSpPr>
        <p:spPr>
          <a:ln/>
        </p:spPr>
        <p:txBody>
          <a:bodyPr/>
          <a:lstStyle>
            <a:lvl1pPr>
              <a:defRPr/>
            </a:lvl1pPr>
          </a:lstStyle>
          <a:p>
            <a:pPr>
              <a:defRPr/>
            </a:pPr>
            <a:endParaRPr lang="en-US"/>
          </a:p>
        </p:txBody>
      </p:sp>
      <p:sp>
        <p:nvSpPr>
          <p:cNvPr id="6" name="Rectangle 14"/>
          <p:cNvSpPr>
            <a:spLocks noGrp="1" noChangeArrowheads="1"/>
          </p:cNvSpPr>
          <p:nvPr>
            <p:ph type="sldNum" sz="quarter" idx="12"/>
          </p:nvPr>
        </p:nvSpPr>
        <p:spPr>
          <a:ln/>
        </p:spPr>
        <p:txBody>
          <a:bodyPr/>
          <a:lstStyle>
            <a:lvl1pPr>
              <a:defRPr/>
            </a:lvl1pPr>
          </a:lstStyle>
          <a:p>
            <a:pPr>
              <a:defRPr/>
            </a:pPr>
            <a:fld id="{5A7E5EF4-BFA2-4B3D-B6D9-BE676F3D800B}"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2"/>
          <p:cNvSpPr>
            <a:spLocks noGrp="1" noChangeArrowheads="1"/>
          </p:cNvSpPr>
          <p:nvPr>
            <p:ph type="dt" sz="half" idx="10"/>
          </p:nvPr>
        </p:nvSpPr>
        <p:spPr>
          <a:ln/>
        </p:spPr>
        <p:txBody>
          <a:bodyPr/>
          <a:lstStyle>
            <a:lvl1pPr>
              <a:defRPr/>
            </a:lvl1pPr>
          </a:lstStyle>
          <a:p>
            <a:pPr>
              <a:defRPr/>
            </a:pPr>
            <a:endParaRPr lang="en-US"/>
          </a:p>
        </p:txBody>
      </p:sp>
      <p:sp>
        <p:nvSpPr>
          <p:cNvPr id="5" name="Rectangle 13"/>
          <p:cNvSpPr>
            <a:spLocks noGrp="1" noChangeArrowheads="1"/>
          </p:cNvSpPr>
          <p:nvPr>
            <p:ph type="ftr" sz="quarter" idx="11"/>
          </p:nvPr>
        </p:nvSpPr>
        <p:spPr>
          <a:ln/>
        </p:spPr>
        <p:txBody>
          <a:bodyPr/>
          <a:lstStyle>
            <a:lvl1pPr>
              <a:defRPr/>
            </a:lvl1pPr>
          </a:lstStyle>
          <a:p>
            <a:pPr>
              <a:defRPr/>
            </a:pPr>
            <a:endParaRPr lang="en-US"/>
          </a:p>
        </p:txBody>
      </p:sp>
      <p:sp>
        <p:nvSpPr>
          <p:cNvPr id="6" name="Rectangle 14"/>
          <p:cNvSpPr>
            <a:spLocks noGrp="1" noChangeArrowheads="1"/>
          </p:cNvSpPr>
          <p:nvPr>
            <p:ph type="sldNum" sz="quarter" idx="12"/>
          </p:nvPr>
        </p:nvSpPr>
        <p:spPr>
          <a:ln/>
        </p:spPr>
        <p:txBody>
          <a:bodyPr/>
          <a:lstStyle>
            <a:lvl1pPr>
              <a:defRPr/>
            </a:lvl1pPr>
          </a:lstStyle>
          <a:p>
            <a:pPr>
              <a:defRPr/>
            </a:pPr>
            <a:fld id="{F3660BCF-40C7-4C40-8F2A-8282E093E5F4}"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2"/>
          <p:cNvSpPr>
            <a:spLocks noGrp="1" noChangeArrowheads="1"/>
          </p:cNvSpPr>
          <p:nvPr>
            <p:ph type="dt" sz="half" idx="10"/>
          </p:nvPr>
        </p:nvSpPr>
        <p:spPr>
          <a:ln/>
        </p:spPr>
        <p:txBody>
          <a:bodyPr/>
          <a:lstStyle>
            <a:lvl1pPr>
              <a:defRPr/>
            </a:lvl1pPr>
          </a:lstStyle>
          <a:p>
            <a:pPr>
              <a:defRPr/>
            </a:pPr>
            <a:endParaRPr lang="en-US"/>
          </a:p>
        </p:txBody>
      </p:sp>
      <p:sp>
        <p:nvSpPr>
          <p:cNvPr id="6" name="Rectangle 13"/>
          <p:cNvSpPr>
            <a:spLocks noGrp="1" noChangeArrowheads="1"/>
          </p:cNvSpPr>
          <p:nvPr>
            <p:ph type="ftr" sz="quarter" idx="11"/>
          </p:nvPr>
        </p:nvSpPr>
        <p:spPr>
          <a:ln/>
        </p:spPr>
        <p:txBody>
          <a:bodyPr/>
          <a:lstStyle>
            <a:lvl1pPr>
              <a:defRPr/>
            </a:lvl1pPr>
          </a:lstStyle>
          <a:p>
            <a:pPr>
              <a:defRPr/>
            </a:pPr>
            <a:endParaRPr lang="en-US"/>
          </a:p>
        </p:txBody>
      </p:sp>
      <p:sp>
        <p:nvSpPr>
          <p:cNvPr id="7" name="Rectangle 14"/>
          <p:cNvSpPr>
            <a:spLocks noGrp="1" noChangeArrowheads="1"/>
          </p:cNvSpPr>
          <p:nvPr>
            <p:ph type="sldNum" sz="quarter" idx="12"/>
          </p:nvPr>
        </p:nvSpPr>
        <p:spPr>
          <a:ln/>
        </p:spPr>
        <p:txBody>
          <a:bodyPr/>
          <a:lstStyle>
            <a:lvl1pPr>
              <a:defRPr/>
            </a:lvl1pPr>
          </a:lstStyle>
          <a:p>
            <a:pPr>
              <a:defRPr/>
            </a:pPr>
            <a:fld id="{CA9B84AA-5537-4BB7-819B-4461635C26C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2"/>
          <p:cNvSpPr>
            <a:spLocks noGrp="1" noChangeArrowheads="1"/>
          </p:cNvSpPr>
          <p:nvPr>
            <p:ph type="dt" sz="half" idx="10"/>
          </p:nvPr>
        </p:nvSpPr>
        <p:spPr>
          <a:ln/>
        </p:spPr>
        <p:txBody>
          <a:bodyPr/>
          <a:lstStyle>
            <a:lvl1pPr>
              <a:defRPr/>
            </a:lvl1pPr>
          </a:lstStyle>
          <a:p>
            <a:pPr>
              <a:defRPr/>
            </a:pPr>
            <a:endParaRPr lang="en-US"/>
          </a:p>
        </p:txBody>
      </p:sp>
      <p:sp>
        <p:nvSpPr>
          <p:cNvPr id="8" name="Rectangle 13"/>
          <p:cNvSpPr>
            <a:spLocks noGrp="1" noChangeArrowheads="1"/>
          </p:cNvSpPr>
          <p:nvPr>
            <p:ph type="ftr" sz="quarter" idx="11"/>
          </p:nvPr>
        </p:nvSpPr>
        <p:spPr>
          <a:ln/>
        </p:spPr>
        <p:txBody>
          <a:bodyPr/>
          <a:lstStyle>
            <a:lvl1pPr>
              <a:defRPr/>
            </a:lvl1pPr>
          </a:lstStyle>
          <a:p>
            <a:pPr>
              <a:defRPr/>
            </a:pPr>
            <a:endParaRPr lang="en-US"/>
          </a:p>
        </p:txBody>
      </p:sp>
      <p:sp>
        <p:nvSpPr>
          <p:cNvPr id="9" name="Rectangle 14"/>
          <p:cNvSpPr>
            <a:spLocks noGrp="1" noChangeArrowheads="1"/>
          </p:cNvSpPr>
          <p:nvPr>
            <p:ph type="sldNum" sz="quarter" idx="12"/>
          </p:nvPr>
        </p:nvSpPr>
        <p:spPr>
          <a:ln/>
        </p:spPr>
        <p:txBody>
          <a:bodyPr/>
          <a:lstStyle>
            <a:lvl1pPr>
              <a:defRPr/>
            </a:lvl1pPr>
          </a:lstStyle>
          <a:p>
            <a:pPr>
              <a:defRPr/>
            </a:pPr>
            <a:fld id="{800A08B1-6691-42FC-930B-2D91A5094ED7}"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2"/>
          <p:cNvSpPr>
            <a:spLocks noGrp="1" noChangeArrowheads="1"/>
          </p:cNvSpPr>
          <p:nvPr>
            <p:ph type="dt" sz="half" idx="10"/>
          </p:nvPr>
        </p:nvSpPr>
        <p:spPr>
          <a:ln/>
        </p:spPr>
        <p:txBody>
          <a:bodyPr/>
          <a:lstStyle>
            <a:lvl1pPr>
              <a:defRPr/>
            </a:lvl1pPr>
          </a:lstStyle>
          <a:p>
            <a:pPr>
              <a:defRPr/>
            </a:pPr>
            <a:endParaRPr lang="en-US"/>
          </a:p>
        </p:txBody>
      </p:sp>
      <p:sp>
        <p:nvSpPr>
          <p:cNvPr id="4" name="Rectangle 13"/>
          <p:cNvSpPr>
            <a:spLocks noGrp="1" noChangeArrowheads="1"/>
          </p:cNvSpPr>
          <p:nvPr>
            <p:ph type="ftr" sz="quarter" idx="11"/>
          </p:nvPr>
        </p:nvSpPr>
        <p:spPr>
          <a:ln/>
        </p:spPr>
        <p:txBody>
          <a:bodyPr/>
          <a:lstStyle>
            <a:lvl1pPr>
              <a:defRPr/>
            </a:lvl1pPr>
          </a:lstStyle>
          <a:p>
            <a:pPr>
              <a:defRPr/>
            </a:pPr>
            <a:endParaRPr lang="en-US"/>
          </a:p>
        </p:txBody>
      </p:sp>
      <p:sp>
        <p:nvSpPr>
          <p:cNvPr id="5" name="Rectangle 14"/>
          <p:cNvSpPr>
            <a:spLocks noGrp="1" noChangeArrowheads="1"/>
          </p:cNvSpPr>
          <p:nvPr>
            <p:ph type="sldNum" sz="quarter" idx="12"/>
          </p:nvPr>
        </p:nvSpPr>
        <p:spPr>
          <a:ln/>
        </p:spPr>
        <p:txBody>
          <a:bodyPr/>
          <a:lstStyle>
            <a:lvl1pPr>
              <a:defRPr/>
            </a:lvl1pPr>
          </a:lstStyle>
          <a:p>
            <a:pPr>
              <a:defRPr/>
            </a:pPr>
            <a:fld id="{536BF9CC-3D7C-4173-84D6-C35C7736D36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
          <p:cNvSpPr>
            <a:spLocks noGrp="1" noChangeArrowheads="1"/>
          </p:cNvSpPr>
          <p:nvPr>
            <p:ph type="dt" sz="half" idx="10"/>
          </p:nvPr>
        </p:nvSpPr>
        <p:spPr>
          <a:ln/>
        </p:spPr>
        <p:txBody>
          <a:bodyPr/>
          <a:lstStyle>
            <a:lvl1pPr>
              <a:defRPr/>
            </a:lvl1pPr>
          </a:lstStyle>
          <a:p>
            <a:pPr>
              <a:defRPr/>
            </a:pPr>
            <a:endParaRPr lang="en-US"/>
          </a:p>
        </p:txBody>
      </p:sp>
      <p:sp>
        <p:nvSpPr>
          <p:cNvPr id="3" name="Rectangle 13"/>
          <p:cNvSpPr>
            <a:spLocks noGrp="1" noChangeArrowheads="1"/>
          </p:cNvSpPr>
          <p:nvPr>
            <p:ph type="ftr" sz="quarter" idx="11"/>
          </p:nvPr>
        </p:nvSpPr>
        <p:spPr>
          <a:ln/>
        </p:spPr>
        <p:txBody>
          <a:bodyPr/>
          <a:lstStyle>
            <a:lvl1pPr>
              <a:defRPr/>
            </a:lvl1pPr>
          </a:lstStyle>
          <a:p>
            <a:pPr>
              <a:defRPr/>
            </a:pPr>
            <a:endParaRPr lang="en-US"/>
          </a:p>
        </p:txBody>
      </p:sp>
      <p:sp>
        <p:nvSpPr>
          <p:cNvPr id="4" name="Rectangle 14"/>
          <p:cNvSpPr>
            <a:spLocks noGrp="1" noChangeArrowheads="1"/>
          </p:cNvSpPr>
          <p:nvPr>
            <p:ph type="sldNum" sz="quarter" idx="12"/>
          </p:nvPr>
        </p:nvSpPr>
        <p:spPr>
          <a:ln/>
        </p:spPr>
        <p:txBody>
          <a:bodyPr/>
          <a:lstStyle>
            <a:lvl1pPr>
              <a:defRPr/>
            </a:lvl1pPr>
          </a:lstStyle>
          <a:p>
            <a:pPr>
              <a:defRPr/>
            </a:pPr>
            <a:fld id="{9C061558-6078-4DD2-A382-F32CE4C68B74}"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2"/>
          <p:cNvSpPr>
            <a:spLocks noGrp="1" noChangeArrowheads="1"/>
          </p:cNvSpPr>
          <p:nvPr>
            <p:ph type="dt" sz="half" idx="10"/>
          </p:nvPr>
        </p:nvSpPr>
        <p:spPr>
          <a:ln/>
        </p:spPr>
        <p:txBody>
          <a:bodyPr/>
          <a:lstStyle>
            <a:lvl1pPr>
              <a:defRPr/>
            </a:lvl1pPr>
          </a:lstStyle>
          <a:p>
            <a:pPr>
              <a:defRPr/>
            </a:pPr>
            <a:endParaRPr lang="en-US"/>
          </a:p>
        </p:txBody>
      </p:sp>
      <p:sp>
        <p:nvSpPr>
          <p:cNvPr id="6" name="Rectangle 13"/>
          <p:cNvSpPr>
            <a:spLocks noGrp="1" noChangeArrowheads="1"/>
          </p:cNvSpPr>
          <p:nvPr>
            <p:ph type="ftr" sz="quarter" idx="11"/>
          </p:nvPr>
        </p:nvSpPr>
        <p:spPr>
          <a:ln/>
        </p:spPr>
        <p:txBody>
          <a:bodyPr/>
          <a:lstStyle>
            <a:lvl1pPr>
              <a:defRPr/>
            </a:lvl1pPr>
          </a:lstStyle>
          <a:p>
            <a:pPr>
              <a:defRPr/>
            </a:pPr>
            <a:endParaRPr lang="en-US"/>
          </a:p>
        </p:txBody>
      </p:sp>
      <p:sp>
        <p:nvSpPr>
          <p:cNvPr id="7" name="Rectangle 14"/>
          <p:cNvSpPr>
            <a:spLocks noGrp="1" noChangeArrowheads="1"/>
          </p:cNvSpPr>
          <p:nvPr>
            <p:ph type="sldNum" sz="quarter" idx="12"/>
          </p:nvPr>
        </p:nvSpPr>
        <p:spPr>
          <a:ln/>
        </p:spPr>
        <p:txBody>
          <a:bodyPr/>
          <a:lstStyle>
            <a:lvl1pPr>
              <a:defRPr/>
            </a:lvl1pPr>
          </a:lstStyle>
          <a:p>
            <a:pPr>
              <a:defRPr/>
            </a:pPr>
            <a:fld id="{1CF86759-4F50-4912-BB08-4741EE2D9203}"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2"/>
          <p:cNvSpPr>
            <a:spLocks noGrp="1" noChangeArrowheads="1"/>
          </p:cNvSpPr>
          <p:nvPr>
            <p:ph type="dt" sz="half" idx="10"/>
          </p:nvPr>
        </p:nvSpPr>
        <p:spPr>
          <a:ln/>
        </p:spPr>
        <p:txBody>
          <a:bodyPr/>
          <a:lstStyle>
            <a:lvl1pPr>
              <a:defRPr/>
            </a:lvl1pPr>
          </a:lstStyle>
          <a:p>
            <a:pPr>
              <a:defRPr/>
            </a:pPr>
            <a:endParaRPr lang="en-US"/>
          </a:p>
        </p:txBody>
      </p:sp>
      <p:sp>
        <p:nvSpPr>
          <p:cNvPr id="6" name="Rectangle 13"/>
          <p:cNvSpPr>
            <a:spLocks noGrp="1" noChangeArrowheads="1"/>
          </p:cNvSpPr>
          <p:nvPr>
            <p:ph type="ftr" sz="quarter" idx="11"/>
          </p:nvPr>
        </p:nvSpPr>
        <p:spPr>
          <a:ln/>
        </p:spPr>
        <p:txBody>
          <a:bodyPr/>
          <a:lstStyle>
            <a:lvl1pPr>
              <a:defRPr/>
            </a:lvl1pPr>
          </a:lstStyle>
          <a:p>
            <a:pPr>
              <a:defRPr/>
            </a:pPr>
            <a:endParaRPr lang="en-US"/>
          </a:p>
        </p:txBody>
      </p:sp>
      <p:sp>
        <p:nvSpPr>
          <p:cNvPr id="7" name="Rectangle 14"/>
          <p:cNvSpPr>
            <a:spLocks noGrp="1" noChangeArrowheads="1"/>
          </p:cNvSpPr>
          <p:nvPr>
            <p:ph type="sldNum" sz="quarter" idx="12"/>
          </p:nvPr>
        </p:nvSpPr>
        <p:spPr>
          <a:ln/>
        </p:spPr>
        <p:txBody>
          <a:bodyPr/>
          <a:lstStyle>
            <a:lvl1pPr>
              <a:defRPr/>
            </a:lvl1pPr>
          </a:lstStyle>
          <a:p>
            <a:pPr>
              <a:defRPr/>
            </a:pPr>
            <a:fld id="{198FFE8D-24EF-4CC3-9B2C-AEE5FE4ED68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gradFill rotWithShape="0">
          <a:gsLst>
            <a:gs pos="0">
              <a:schemeClr val="bg2"/>
            </a:gs>
            <a:gs pos="50000">
              <a:schemeClr val="bg1"/>
            </a:gs>
            <a:gs pos="100000">
              <a:schemeClr val="bg2"/>
            </a:gs>
          </a:gsLst>
          <a:lin ang="0" scaled="1"/>
        </a:gra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invGray">
          <a:xfrm>
            <a:off x="8783638" y="444500"/>
            <a:ext cx="360362" cy="3152775"/>
          </a:xfrm>
          <a:prstGeom prst="rect">
            <a:avLst/>
          </a:prstGeom>
          <a:gradFill rotWithShape="0">
            <a:gsLst>
              <a:gs pos="0">
                <a:schemeClr val="bg2"/>
              </a:gs>
              <a:gs pos="50000">
                <a:schemeClr val="hlink"/>
              </a:gs>
              <a:gs pos="100000">
                <a:schemeClr val="bg2"/>
              </a:gs>
            </a:gsLst>
            <a:lin ang="0" scaled="1"/>
          </a:gradFill>
          <a:ln w="9525">
            <a:noFill/>
            <a:miter lim="800000"/>
            <a:headEnd/>
            <a:tailEnd/>
          </a:ln>
        </p:spPr>
        <p:txBody>
          <a:bodyPr wrap="none" anchor="ctr"/>
          <a:lstStyle/>
          <a:p>
            <a:pPr>
              <a:defRPr/>
            </a:pPr>
            <a:endParaRPr lang="en-US"/>
          </a:p>
        </p:txBody>
      </p:sp>
      <p:sp>
        <p:nvSpPr>
          <p:cNvPr id="3075" name="Freeform 3"/>
          <p:cNvSpPr>
            <a:spLocks/>
          </p:cNvSpPr>
          <p:nvPr/>
        </p:nvSpPr>
        <p:spPr bwMode="invGray">
          <a:xfrm>
            <a:off x="0" y="0"/>
            <a:ext cx="9144000" cy="2133600"/>
          </a:xfrm>
          <a:custGeom>
            <a:avLst/>
            <a:gdLst/>
            <a:ahLst/>
            <a:cxnLst>
              <a:cxn ang="0">
                <a:pos x="0" y="0"/>
              </a:cxn>
              <a:cxn ang="0">
                <a:pos x="5760" y="0"/>
              </a:cxn>
              <a:cxn ang="0">
                <a:pos x="5760" y="720"/>
              </a:cxn>
              <a:cxn ang="0">
                <a:pos x="3600" y="624"/>
              </a:cxn>
              <a:cxn ang="0">
                <a:pos x="0" y="1000"/>
              </a:cxn>
              <a:cxn ang="0">
                <a:pos x="0" y="0"/>
              </a:cxn>
            </a:cxnLst>
            <a:rect l="0" t="0" r="r" b="b"/>
            <a:pathLst>
              <a:path w="5760" h="1104">
                <a:moveTo>
                  <a:pt x="0" y="0"/>
                </a:moveTo>
                <a:lnTo>
                  <a:pt x="5760" y="0"/>
                </a:lnTo>
                <a:lnTo>
                  <a:pt x="5760" y="720"/>
                </a:lnTo>
                <a:cubicBezTo>
                  <a:pt x="5400" y="824"/>
                  <a:pt x="4560" y="577"/>
                  <a:pt x="3600" y="624"/>
                </a:cubicBezTo>
                <a:cubicBezTo>
                  <a:pt x="2640" y="671"/>
                  <a:pt x="600" y="1104"/>
                  <a:pt x="0" y="1000"/>
                </a:cubicBezTo>
                <a:lnTo>
                  <a:pt x="0" y="0"/>
                </a:lnTo>
                <a:close/>
              </a:path>
            </a:pathLst>
          </a:custGeom>
          <a:gradFill rotWithShape="0">
            <a:gsLst>
              <a:gs pos="0">
                <a:schemeClr val="bg2"/>
              </a:gs>
              <a:gs pos="50000">
                <a:schemeClr val="bg1"/>
              </a:gs>
              <a:gs pos="100000">
                <a:schemeClr val="bg2"/>
              </a:gs>
            </a:gsLst>
            <a:lin ang="0" scaled="1"/>
          </a:gradFill>
          <a:ln w="9525">
            <a:noFill/>
            <a:round/>
            <a:headEnd/>
            <a:tailEnd/>
          </a:ln>
        </p:spPr>
        <p:txBody>
          <a:bodyPr wrap="none" anchor="ctr"/>
          <a:lstStyle/>
          <a:p>
            <a:pPr>
              <a:defRPr/>
            </a:pPr>
            <a:endParaRPr lang="en-US"/>
          </a:p>
        </p:txBody>
      </p:sp>
      <p:sp>
        <p:nvSpPr>
          <p:cNvPr id="3076" name="Freeform 4"/>
          <p:cNvSpPr>
            <a:spLocks/>
          </p:cNvSpPr>
          <p:nvPr/>
        </p:nvSpPr>
        <p:spPr bwMode="invGray">
          <a:xfrm>
            <a:off x="0" y="1163638"/>
            <a:ext cx="9144000" cy="5694362"/>
          </a:xfrm>
          <a:custGeom>
            <a:avLst/>
            <a:gdLst/>
            <a:ahLst/>
            <a:cxnLst>
              <a:cxn ang="0">
                <a:pos x="0" y="582"/>
              </a:cxn>
              <a:cxn ang="0">
                <a:pos x="2640" y="267"/>
              </a:cxn>
              <a:cxn ang="0">
                <a:pos x="3373" y="160"/>
              </a:cxn>
              <a:cxn ang="0">
                <a:pos x="5760" y="358"/>
              </a:cxn>
              <a:cxn ang="0">
                <a:pos x="5760" y="3587"/>
              </a:cxn>
              <a:cxn ang="0">
                <a:pos x="0" y="3587"/>
              </a:cxn>
              <a:cxn ang="0">
                <a:pos x="0" y="582"/>
              </a:cxn>
            </a:cxnLst>
            <a:rect l="0" t="0" r="r" b="b"/>
            <a:pathLst>
              <a:path w="5760" h="3587">
                <a:moveTo>
                  <a:pt x="0" y="582"/>
                </a:moveTo>
                <a:cubicBezTo>
                  <a:pt x="1027" y="680"/>
                  <a:pt x="1960" y="387"/>
                  <a:pt x="2640" y="267"/>
                </a:cubicBezTo>
                <a:cubicBezTo>
                  <a:pt x="2640" y="267"/>
                  <a:pt x="3268" y="180"/>
                  <a:pt x="3373" y="160"/>
                </a:cubicBezTo>
                <a:cubicBezTo>
                  <a:pt x="4120" y="0"/>
                  <a:pt x="5280" y="358"/>
                  <a:pt x="5760" y="358"/>
                </a:cubicBezTo>
                <a:lnTo>
                  <a:pt x="5760" y="3587"/>
                </a:lnTo>
                <a:lnTo>
                  <a:pt x="0" y="3587"/>
                </a:lnTo>
                <a:cubicBezTo>
                  <a:pt x="0" y="3587"/>
                  <a:pt x="0" y="582"/>
                  <a:pt x="0" y="582"/>
                </a:cubicBezTo>
                <a:close/>
              </a:path>
            </a:pathLst>
          </a:custGeom>
          <a:gradFill rotWithShape="0">
            <a:gsLst>
              <a:gs pos="0">
                <a:schemeClr val="bg2"/>
              </a:gs>
              <a:gs pos="50000">
                <a:schemeClr val="bg1"/>
              </a:gs>
              <a:gs pos="100000">
                <a:schemeClr val="bg2"/>
              </a:gs>
            </a:gsLst>
            <a:lin ang="0" scaled="1"/>
          </a:gradFill>
          <a:ln w="9525" cap="flat">
            <a:noFill/>
            <a:prstDash val="solid"/>
            <a:round/>
            <a:headEnd type="none" w="med" len="med"/>
            <a:tailEnd type="none" w="med" len="med"/>
          </a:ln>
          <a:effectLst/>
        </p:spPr>
        <p:txBody>
          <a:bodyPr wrap="none" anchor="ctr"/>
          <a:lstStyle/>
          <a:p>
            <a:pPr>
              <a:defRPr/>
            </a:pPr>
            <a:endParaRPr lang="en-US"/>
          </a:p>
        </p:txBody>
      </p:sp>
      <p:sp>
        <p:nvSpPr>
          <p:cNvPr id="3077" name="Freeform 5"/>
          <p:cNvSpPr>
            <a:spLocks/>
          </p:cNvSpPr>
          <p:nvPr/>
        </p:nvSpPr>
        <p:spPr bwMode="invGray">
          <a:xfrm>
            <a:off x="0" y="292100"/>
            <a:ext cx="9144000" cy="854075"/>
          </a:xfrm>
          <a:custGeom>
            <a:avLst/>
            <a:gdLst/>
            <a:ahLst/>
            <a:cxnLst>
              <a:cxn ang="0">
                <a:pos x="0" y="163"/>
              </a:cxn>
              <a:cxn ang="0">
                <a:pos x="0" y="403"/>
              </a:cxn>
              <a:cxn ang="0">
                <a:pos x="1773" y="443"/>
              </a:cxn>
              <a:cxn ang="0">
                <a:pos x="4573" y="176"/>
              </a:cxn>
              <a:cxn ang="0">
                <a:pos x="5760" y="536"/>
              </a:cxn>
              <a:cxn ang="0">
                <a:pos x="5760" y="163"/>
              </a:cxn>
              <a:cxn ang="0">
                <a:pos x="4560" y="29"/>
              </a:cxn>
              <a:cxn ang="0">
                <a:pos x="1987" y="336"/>
              </a:cxn>
              <a:cxn ang="0">
                <a:pos x="0" y="163"/>
              </a:cxn>
            </a:cxnLst>
            <a:rect l="0" t="0" r="r" b="b"/>
            <a:pathLst>
              <a:path w="5760" h="538">
                <a:moveTo>
                  <a:pt x="0" y="163"/>
                </a:moveTo>
                <a:lnTo>
                  <a:pt x="0" y="403"/>
                </a:lnTo>
                <a:cubicBezTo>
                  <a:pt x="295" y="450"/>
                  <a:pt x="1011" y="481"/>
                  <a:pt x="1773" y="443"/>
                </a:cubicBezTo>
                <a:cubicBezTo>
                  <a:pt x="2535" y="405"/>
                  <a:pt x="3909" y="161"/>
                  <a:pt x="4573" y="176"/>
                </a:cubicBezTo>
                <a:cubicBezTo>
                  <a:pt x="5237" y="191"/>
                  <a:pt x="5562" y="538"/>
                  <a:pt x="5760" y="536"/>
                </a:cubicBezTo>
                <a:lnTo>
                  <a:pt x="5760" y="163"/>
                </a:lnTo>
                <a:cubicBezTo>
                  <a:pt x="5560" y="79"/>
                  <a:pt x="5189" y="0"/>
                  <a:pt x="4560" y="29"/>
                </a:cubicBezTo>
                <a:cubicBezTo>
                  <a:pt x="3931" y="58"/>
                  <a:pt x="2747" y="314"/>
                  <a:pt x="1987" y="336"/>
                </a:cubicBezTo>
                <a:cubicBezTo>
                  <a:pt x="1227" y="358"/>
                  <a:pt x="414" y="199"/>
                  <a:pt x="0" y="163"/>
                </a:cubicBezTo>
                <a:close/>
              </a:path>
            </a:pathLst>
          </a:custGeom>
          <a:gradFill rotWithShape="0">
            <a:gsLst>
              <a:gs pos="0">
                <a:schemeClr val="bg1"/>
              </a:gs>
              <a:gs pos="50000">
                <a:schemeClr val="bg2"/>
              </a:gs>
              <a:gs pos="100000">
                <a:schemeClr val="bg1"/>
              </a:gs>
            </a:gsLst>
            <a:lin ang="0" scaled="1"/>
          </a:gradFill>
          <a:ln w="9525">
            <a:noFill/>
            <a:round/>
            <a:headEnd/>
            <a:tailEnd/>
          </a:ln>
        </p:spPr>
        <p:txBody>
          <a:bodyPr wrap="none" anchor="ctr"/>
          <a:lstStyle/>
          <a:p>
            <a:pPr>
              <a:defRPr/>
            </a:pPr>
            <a:endParaRPr lang="en-US"/>
          </a:p>
        </p:txBody>
      </p:sp>
      <p:sp>
        <p:nvSpPr>
          <p:cNvPr id="3078" name="Freeform 6"/>
          <p:cNvSpPr>
            <a:spLocks/>
          </p:cNvSpPr>
          <p:nvPr/>
        </p:nvSpPr>
        <p:spPr bwMode="invGray">
          <a:xfrm>
            <a:off x="0" y="2405063"/>
            <a:ext cx="9144000" cy="1069975"/>
          </a:xfrm>
          <a:custGeom>
            <a:avLst/>
            <a:gdLst/>
            <a:ahLst/>
            <a:cxnLst>
              <a:cxn ang="0">
                <a:pos x="0" y="246"/>
              </a:cxn>
              <a:cxn ang="0">
                <a:pos x="0" y="406"/>
              </a:cxn>
              <a:cxn ang="0">
                <a:pos x="1280" y="645"/>
              </a:cxn>
              <a:cxn ang="0">
                <a:pos x="1627" y="580"/>
              </a:cxn>
              <a:cxn ang="0">
                <a:pos x="4493" y="113"/>
              </a:cxn>
              <a:cxn ang="0">
                <a:pos x="5760" y="606"/>
              </a:cxn>
              <a:cxn ang="0">
                <a:pos x="5760" y="233"/>
              </a:cxn>
              <a:cxn ang="0">
                <a:pos x="4040" y="33"/>
              </a:cxn>
              <a:cxn ang="0">
                <a:pos x="1093" y="433"/>
              </a:cxn>
              <a:cxn ang="0">
                <a:pos x="0" y="246"/>
              </a:cxn>
            </a:cxnLst>
            <a:rect l="0" t="0" r="r" b="b"/>
            <a:pathLst>
              <a:path w="5760" h="674">
                <a:moveTo>
                  <a:pt x="0" y="246"/>
                </a:moveTo>
                <a:lnTo>
                  <a:pt x="0" y="406"/>
                </a:lnTo>
                <a:cubicBezTo>
                  <a:pt x="213" y="463"/>
                  <a:pt x="1009" y="616"/>
                  <a:pt x="1280" y="645"/>
                </a:cubicBezTo>
                <a:cubicBezTo>
                  <a:pt x="1551" y="674"/>
                  <a:pt x="1092" y="669"/>
                  <a:pt x="1627" y="580"/>
                </a:cubicBezTo>
                <a:cubicBezTo>
                  <a:pt x="2162" y="491"/>
                  <a:pt x="3804" y="109"/>
                  <a:pt x="4493" y="113"/>
                </a:cubicBezTo>
                <a:cubicBezTo>
                  <a:pt x="5182" y="117"/>
                  <a:pt x="5549" y="586"/>
                  <a:pt x="5760" y="606"/>
                </a:cubicBezTo>
                <a:lnTo>
                  <a:pt x="5760" y="233"/>
                </a:lnTo>
                <a:cubicBezTo>
                  <a:pt x="5471" y="158"/>
                  <a:pt x="4818" y="0"/>
                  <a:pt x="4040" y="33"/>
                </a:cubicBezTo>
                <a:cubicBezTo>
                  <a:pt x="3262" y="66"/>
                  <a:pt x="1766" y="398"/>
                  <a:pt x="1093" y="433"/>
                </a:cubicBezTo>
                <a:cubicBezTo>
                  <a:pt x="420" y="468"/>
                  <a:pt x="228" y="285"/>
                  <a:pt x="0" y="246"/>
                </a:cubicBezTo>
                <a:close/>
              </a:path>
            </a:pathLst>
          </a:custGeom>
          <a:gradFill rotWithShape="0">
            <a:gsLst>
              <a:gs pos="0">
                <a:schemeClr val="bg1"/>
              </a:gs>
              <a:gs pos="50000">
                <a:schemeClr val="accent2"/>
              </a:gs>
              <a:gs pos="100000">
                <a:schemeClr val="bg1"/>
              </a:gs>
            </a:gsLst>
            <a:lin ang="0" scaled="1"/>
          </a:gradFill>
          <a:ln w="9525" cap="flat">
            <a:noFill/>
            <a:prstDash val="solid"/>
            <a:round/>
            <a:headEnd type="none" w="med" len="med"/>
            <a:tailEnd type="none" w="med" len="med"/>
          </a:ln>
          <a:effectLst/>
        </p:spPr>
        <p:txBody>
          <a:bodyPr wrap="none" anchor="ctr"/>
          <a:lstStyle/>
          <a:p>
            <a:pPr>
              <a:defRPr/>
            </a:pPr>
            <a:endParaRPr lang="en-US"/>
          </a:p>
        </p:txBody>
      </p:sp>
      <p:sp>
        <p:nvSpPr>
          <p:cNvPr id="3079" name="Freeform 7"/>
          <p:cNvSpPr>
            <a:spLocks/>
          </p:cNvSpPr>
          <p:nvPr/>
        </p:nvSpPr>
        <p:spPr bwMode="white">
          <a:xfrm>
            <a:off x="2476500" y="1522413"/>
            <a:ext cx="6667500" cy="5335587"/>
          </a:xfrm>
          <a:custGeom>
            <a:avLst/>
            <a:gdLst/>
            <a:ahLst/>
            <a:cxnLst>
              <a:cxn ang="0">
                <a:pos x="0" y="3361"/>
              </a:cxn>
              <a:cxn ang="0">
                <a:pos x="1054" y="295"/>
              </a:cxn>
              <a:cxn ang="0">
                <a:pos x="4200" y="1588"/>
              </a:cxn>
              <a:cxn ang="0">
                <a:pos x="4200" y="2028"/>
              </a:cxn>
              <a:cxn ang="0">
                <a:pos x="1200" y="442"/>
              </a:cxn>
              <a:cxn ang="0">
                <a:pos x="347" y="3361"/>
              </a:cxn>
              <a:cxn ang="0">
                <a:pos x="0" y="3361"/>
              </a:cxn>
            </a:cxnLst>
            <a:rect l="0" t="0" r="r" b="b"/>
            <a:pathLst>
              <a:path w="4200" h="3361">
                <a:moveTo>
                  <a:pt x="0" y="3361"/>
                </a:moveTo>
                <a:cubicBezTo>
                  <a:pt x="118" y="2850"/>
                  <a:pt x="354" y="590"/>
                  <a:pt x="1054" y="295"/>
                </a:cubicBezTo>
                <a:cubicBezTo>
                  <a:pt x="1754" y="0"/>
                  <a:pt x="3676" y="1299"/>
                  <a:pt x="4200" y="1588"/>
                </a:cubicBezTo>
                <a:lnTo>
                  <a:pt x="4200" y="2028"/>
                </a:lnTo>
                <a:cubicBezTo>
                  <a:pt x="3700" y="1837"/>
                  <a:pt x="1842" y="220"/>
                  <a:pt x="1200" y="442"/>
                </a:cubicBezTo>
                <a:cubicBezTo>
                  <a:pt x="558" y="664"/>
                  <a:pt x="547" y="2875"/>
                  <a:pt x="347" y="3361"/>
                </a:cubicBezTo>
                <a:lnTo>
                  <a:pt x="0" y="3361"/>
                </a:lnTo>
                <a:close/>
              </a:path>
            </a:pathLst>
          </a:custGeom>
          <a:gradFill rotWithShape="0">
            <a:gsLst>
              <a:gs pos="0">
                <a:schemeClr val="accent2"/>
              </a:gs>
              <a:gs pos="50000">
                <a:schemeClr val="bg1"/>
              </a:gs>
              <a:gs pos="100000">
                <a:schemeClr val="accent2"/>
              </a:gs>
            </a:gsLst>
            <a:lin ang="5400000" scaled="1"/>
          </a:gradFill>
          <a:ln w="9525">
            <a:noFill/>
            <a:round/>
            <a:headEnd/>
            <a:tailEnd/>
          </a:ln>
        </p:spPr>
        <p:txBody>
          <a:bodyPr wrap="none" anchor="ctr"/>
          <a:lstStyle/>
          <a:p>
            <a:pPr>
              <a:defRPr/>
            </a:pPr>
            <a:endParaRPr lang="en-US"/>
          </a:p>
        </p:txBody>
      </p:sp>
      <p:sp>
        <p:nvSpPr>
          <p:cNvPr id="3080" name="Freeform 8"/>
          <p:cNvSpPr>
            <a:spLocks/>
          </p:cNvSpPr>
          <p:nvPr/>
        </p:nvSpPr>
        <p:spPr bwMode="white">
          <a:xfrm>
            <a:off x="0" y="3443288"/>
            <a:ext cx="9144000" cy="3055937"/>
          </a:xfrm>
          <a:custGeom>
            <a:avLst/>
            <a:gdLst/>
            <a:ahLst/>
            <a:cxnLst>
              <a:cxn ang="0">
                <a:pos x="0" y="804"/>
              </a:cxn>
              <a:cxn ang="0">
                <a:pos x="0" y="991"/>
              </a:cxn>
              <a:cxn ang="0">
                <a:pos x="1547" y="1818"/>
              </a:cxn>
              <a:cxn ang="0">
                <a:pos x="3253" y="351"/>
              </a:cxn>
              <a:cxn ang="0">
                <a:pos x="5760" y="1537"/>
              </a:cxn>
              <a:cxn ang="0">
                <a:pos x="5760" y="1151"/>
              </a:cxn>
              <a:cxn ang="0">
                <a:pos x="3240" y="84"/>
              </a:cxn>
              <a:cxn ang="0">
                <a:pos x="1573" y="1671"/>
              </a:cxn>
              <a:cxn ang="0">
                <a:pos x="0" y="804"/>
              </a:cxn>
            </a:cxnLst>
            <a:rect l="0" t="0" r="r" b="b"/>
            <a:pathLst>
              <a:path w="5760" h="1925">
                <a:moveTo>
                  <a:pt x="0" y="804"/>
                </a:moveTo>
                <a:lnTo>
                  <a:pt x="0" y="991"/>
                </a:lnTo>
                <a:cubicBezTo>
                  <a:pt x="258" y="1160"/>
                  <a:pt x="1005" y="1925"/>
                  <a:pt x="1547" y="1818"/>
                </a:cubicBezTo>
                <a:cubicBezTo>
                  <a:pt x="2089" y="1711"/>
                  <a:pt x="2551" y="398"/>
                  <a:pt x="3253" y="351"/>
                </a:cubicBezTo>
                <a:cubicBezTo>
                  <a:pt x="3955" y="304"/>
                  <a:pt x="5342" y="1404"/>
                  <a:pt x="5760" y="1537"/>
                </a:cubicBezTo>
                <a:lnTo>
                  <a:pt x="5760" y="1151"/>
                </a:lnTo>
                <a:cubicBezTo>
                  <a:pt x="5405" y="1124"/>
                  <a:pt x="3982" y="0"/>
                  <a:pt x="3240" y="84"/>
                </a:cubicBezTo>
                <a:cubicBezTo>
                  <a:pt x="2542" y="171"/>
                  <a:pt x="2113" y="1551"/>
                  <a:pt x="1573" y="1671"/>
                </a:cubicBezTo>
                <a:cubicBezTo>
                  <a:pt x="1033" y="1791"/>
                  <a:pt x="262" y="826"/>
                  <a:pt x="0" y="804"/>
                </a:cubicBezTo>
                <a:close/>
              </a:path>
            </a:pathLst>
          </a:custGeom>
          <a:gradFill rotWithShape="0">
            <a:gsLst>
              <a:gs pos="0">
                <a:schemeClr val="bg1"/>
              </a:gs>
              <a:gs pos="50000">
                <a:schemeClr val="accent2"/>
              </a:gs>
              <a:gs pos="100000">
                <a:schemeClr val="bg1"/>
              </a:gs>
            </a:gsLst>
            <a:lin ang="0" scaled="1"/>
          </a:gradFill>
          <a:ln w="9525" cap="flat">
            <a:noFill/>
            <a:prstDash val="solid"/>
            <a:round/>
            <a:headEnd type="none" w="med" len="med"/>
            <a:tailEnd type="none" w="med" len="med"/>
          </a:ln>
          <a:effectLst/>
        </p:spPr>
        <p:txBody>
          <a:bodyPr wrap="none" anchor="ctr"/>
          <a:lstStyle/>
          <a:p>
            <a:pPr>
              <a:defRPr/>
            </a:pPr>
            <a:endParaRPr lang="en-US"/>
          </a:p>
        </p:txBody>
      </p:sp>
      <p:sp>
        <p:nvSpPr>
          <p:cNvPr id="3081" name="Freeform 9"/>
          <p:cNvSpPr>
            <a:spLocks/>
          </p:cNvSpPr>
          <p:nvPr/>
        </p:nvSpPr>
        <p:spPr bwMode="white">
          <a:xfrm>
            <a:off x="0" y="3552825"/>
            <a:ext cx="6237288" cy="3365500"/>
          </a:xfrm>
          <a:custGeom>
            <a:avLst/>
            <a:gdLst/>
            <a:ahLst/>
            <a:cxnLst>
              <a:cxn ang="0">
                <a:pos x="0" y="415"/>
              </a:cxn>
              <a:cxn ang="0">
                <a:pos x="0" y="508"/>
              </a:cxn>
              <a:cxn ang="0">
                <a:pos x="1933" y="229"/>
              </a:cxn>
              <a:cxn ang="0">
                <a:pos x="3920" y="1055"/>
              </a:cxn>
              <a:cxn ang="0">
                <a:pos x="3587" y="2082"/>
              </a:cxn>
              <a:cxn ang="0">
                <a:pos x="3947" y="829"/>
              </a:cxn>
              <a:cxn ang="0">
                <a:pos x="2253" y="69"/>
              </a:cxn>
              <a:cxn ang="0">
                <a:pos x="0" y="415"/>
              </a:cxn>
            </a:cxnLst>
            <a:rect l="0" t="0" r="r" b="b"/>
            <a:pathLst>
              <a:path w="4196" h="2120">
                <a:moveTo>
                  <a:pt x="0" y="415"/>
                </a:moveTo>
                <a:lnTo>
                  <a:pt x="0" y="508"/>
                </a:lnTo>
                <a:cubicBezTo>
                  <a:pt x="160" y="577"/>
                  <a:pt x="1280" y="138"/>
                  <a:pt x="1933" y="229"/>
                </a:cubicBezTo>
                <a:cubicBezTo>
                  <a:pt x="2586" y="320"/>
                  <a:pt x="3644" y="746"/>
                  <a:pt x="3920" y="1055"/>
                </a:cubicBezTo>
                <a:cubicBezTo>
                  <a:pt x="4196" y="1364"/>
                  <a:pt x="3583" y="2120"/>
                  <a:pt x="3587" y="2082"/>
                </a:cubicBezTo>
                <a:lnTo>
                  <a:pt x="3947" y="829"/>
                </a:lnTo>
                <a:cubicBezTo>
                  <a:pt x="3725" y="494"/>
                  <a:pt x="2911" y="138"/>
                  <a:pt x="2253" y="69"/>
                </a:cubicBezTo>
                <a:cubicBezTo>
                  <a:pt x="1595" y="0"/>
                  <a:pt x="469" y="343"/>
                  <a:pt x="0" y="415"/>
                </a:cubicBezTo>
                <a:close/>
              </a:path>
            </a:pathLst>
          </a:custGeom>
          <a:gradFill rotWithShape="0">
            <a:gsLst>
              <a:gs pos="0">
                <a:schemeClr val="accent2"/>
              </a:gs>
              <a:gs pos="50000">
                <a:schemeClr val="bg1"/>
              </a:gs>
              <a:gs pos="100000">
                <a:schemeClr val="accent2"/>
              </a:gs>
            </a:gsLst>
            <a:lin ang="5400000" scaled="1"/>
          </a:gradFill>
          <a:ln w="9525" cap="flat">
            <a:noFill/>
            <a:prstDash val="solid"/>
            <a:round/>
            <a:headEnd type="none" w="med" len="med"/>
            <a:tailEnd type="none" w="med" len="med"/>
          </a:ln>
          <a:effectLst/>
        </p:spPr>
        <p:txBody>
          <a:bodyPr wrap="none" anchor="ctr"/>
          <a:lstStyle/>
          <a:p>
            <a:pPr>
              <a:defRPr/>
            </a:pPr>
            <a:endParaRPr lang="en-US"/>
          </a:p>
        </p:txBody>
      </p:sp>
      <p:sp>
        <p:nvSpPr>
          <p:cNvPr id="1034" name="Rectangle 10"/>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5" name="Rectangle 11"/>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		</a:t>
            </a:r>
          </a:p>
          <a:p>
            <a:pPr lvl="3"/>
            <a:r>
              <a:rPr lang="en-US" smtClean="0"/>
              <a:t>Fourth level</a:t>
            </a:r>
          </a:p>
          <a:p>
            <a:pPr lvl="4"/>
            <a:r>
              <a:rPr lang="en-US" smtClean="0"/>
              <a:t>Fifth level</a:t>
            </a:r>
          </a:p>
        </p:txBody>
      </p:sp>
      <p:sp>
        <p:nvSpPr>
          <p:cNvPr id="3084" name="Rectangle 12"/>
          <p:cNvSpPr>
            <a:spLocks noGrp="1" noChangeArrowheads="1"/>
          </p:cNvSpPr>
          <p:nvPr>
            <p:ph type="dt" sz="half" idx="2"/>
          </p:nvPr>
        </p:nvSpPr>
        <p:spPr bwMode="auto">
          <a:xfrm>
            <a:off x="6858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spcBef>
                <a:spcPct val="50000"/>
              </a:spcBef>
              <a:defRPr sz="1400"/>
            </a:lvl1pPr>
          </a:lstStyle>
          <a:p>
            <a:pPr>
              <a:defRPr/>
            </a:pPr>
            <a:endParaRPr lang="en-US"/>
          </a:p>
        </p:txBody>
      </p:sp>
      <p:sp>
        <p:nvSpPr>
          <p:cNvPr id="3085" name="Rectangle 13"/>
          <p:cNvSpPr>
            <a:spLocks noGrp="1" noChangeArrowheads="1"/>
          </p:cNvSpPr>
          <p:nvPr>
            <p:ph type="ftr" sz="quarter" idx="3"/>
          </p:nvPr>
        </p:nvSpPr>
        <p:spPr bwMode="auto">
          <a:xfrm>
            <a:off x="31242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sz="1400"/>
            </a:lvl1pPr>
          </a:lstStyle>
          <a:p>
            <a:pPr>
              <a:defRPr/>
            </a:pPr>
            <a:endParaRPr lang="en-US"/>
          </a:p>
        </p:txBody>
      </p:sp>
      <p:sp>
        <p:nvSpPr>
          <p:cNvPr id="3086" name="Rectangle 14"/>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a:lvl1pPr>
          </a:lstStyle>
          <a:p>
            <a:pPr>
              <a:defRPr/>
            </a:pPr>
            <a:fld id="{8D235955-7EEA-4614-9051-E7A8843FD275}" type="slidenum">
              <a:rPr lang="en-US"/>
              <a:pPr>
                <a:defRPr/>
              </a:pPr>
              <a:t>‹#›</a:t>
            </a:fld>
            <a:endParaRPr lang="en-US"/>
          </a:p>
        </p:txBody>
      </p:sp>
    </p:spTree>
  </p:cSld>
  <p:clrMap bg1="dk2" tx1="lt1" bg2="dk1" tx2="lt2" accent1="accent1" accent2="accent2" accent3="accent3" accent4="accent4" accent5="accent5" accent6="accent6" hlink="hlink" folHlink="folHlink"/>
  <p:sldLayoutIdLst>
    <p:sldLayoutId id="2147483684"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ntr" presetSubtype="8" fill="hold" grpId="0" nodeType="afterEffect">
                                  <p:stCondLst>
                                    <p:cond delay="100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0" fill="hold"/>
                                        <p:tgtEl>
                                          <p:spTgt spid="3074"/>
                                        </p:tgtEl>
                                        <p:attrNameLst>
                                          <p:attrName>ppt_x</p:attrName>
                                        </p:attrNameLst>
                                      </p:cBhvr>
                                      <p:tavLst>
                                        <p:tav tm="0">
                                          <p:val>
                                            <p:strVal val="0-#ppt_w/2"/>
                                          </p:val>
                                        </p:tav>
                                        <p:tav tm="100000">
                                          <p:val>
                                            <p:strVal val="#ppt_x"/>
                                          </p:val>
                                        </p:tav>
                                      </p:tavLst>
                                    </p:anim>
                                    <p:anim calcmode="lin" valueType="num">
                                      <p:cBhvr additive="base">
                                        <p:cTn id="8" dur="5000" fill="hold"/>
                                        <p:tgtEl>
                                          <p:spTgt spid="30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animBg="1"/>
    </p:bldLst>
  </p:timing>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defRPr>
      </a:lvl2pPr>
      <a:lvl3pPr algn="ctr" rtl="0" eaLnBrk="0" fontAlgn="base" hangingPunct="0">
        <a:spcBef>
          <a:spcPct val="0"/>
        </a:spcBef>
        <a:spcAft>
          <a:spcPct val="0"/>
        </a:spcAft>
        <a:defRPr kumimoji="1" sz="4400">
          <a:solidFill>
            <a:schemeClr val="tx2"/>
          </a:solidFill>
          <a:latin typeface="Times New Roman" pitchFamily="18" charset="0"/>
        </a:defRPr>
      </a:lvl3pPr>
      <a:lvl4pPr algn="ctr" rtl="0" eaLnBrk="0" fontAlgn="base" hangingPunct="0">
        <a:spcBef>
          <a:spcPct val="0"/>
        </a:spcBef>
        <a:spcAft>
          <a:spcPct val="0"/>
        </a:spcAft>
        <a:defRPr kumimoji="1" sz="4400">
          <a:solidFill>
            <a:schemeClr val="tx2"/>
          </a:solidFill>
          <a:latin typeface="Times New Roman" pitchFamily="18" charset="0"/>
        </a:defRPr>
      </a:lvl4pPr>
      <a:lvl5pPr algn="ctr" rtl="0" eaLnBrk="0" fontAlgn="base" hangingPunct="0">
        <a:spcBef>
          <a:spcPct val="0"/>
        </a:spcBef>
        <a:spcAft>
          <a:spcPct val="0"/>
        </a:spcAft>
        <a:defRPr kumimoji="1" sz="4400">
          <a:solidFill>
            <a:schemeClr val="tx2"/>
          </a:solidFill>
          <a:latin typeface="Times New Roman" pitchFamily="18" charset="0"/>
        </a:defRPr>
      </a:lvl5pPr>
      <a:lvl6pPr marL="457200" algn="ctr" rtl="0" eaLnBrk="0" fontAlgn="base" hangingPunct="0">
        <a:spcBef>
          <a:spcPct val="0"/>
        </a:spcBef>
        <a:spcAft>
          <a:spcPct val="0"/>
        </a:spcAft>
        <a:defRPr kumimoji="1" sz="4400">
          <a:solidFill>
            <a:schemeClr val="tx2"/>
          </a:solidFill>
          <a:latin typeface="Times New Roman" pitchFamily="18" charset="0"/>
        </a:defRPr>
      </a:lvl6pPr>
      <a:lvl7pPr marL="914400" algn="ctr" rtl="0" eaLnBrk="0" fontAlgn="base" hangingPunct="0">
        <a:spcBef>
          <a:spcPct val="0"/>
        </a:spcBef>
        <a:spcAft>
          <a:spcPct val="0"/>
        </a:spcAft>
        <a:defRPr kumimoji="1" sz="4400">
          <a:solidFill>
            <a:schemeClr val="tx2"/>
          </a:solidFill>
          <a:latin typeface="Times New Roman" pitchFamily="18" charset="0"/>
        </a:defRPr>
      </a:lvl7pPr>
      <a:lvl8pPr marL="1371600" algn="ctr" rtl="0" eaLnBrk="0" fontAlgn="base" hangingPunct="0">
        <a:spcBef>
          <a:spcPct val="0"/>
        </a:spcBef>
        <a:spcAft>
          <a:spcPct val="0"/>
        </a:spcAft>
        <a:defRPr kumimoji="1" sz="4400">
          <a:solidFill>
            <a:schemeClr val="tx2"/>
          </a:solidFill>
          <a:latin typeface="Times New Roman" pitchFamily="18" charset="0"/>
        </a:defRPr>
      </a:lvl8pPr>
      <a:lvl9pPr marL="1828800" algn="ctr" rtl="0" eaLnBrk="0" fontAlgn="base" hangingPunct="0">
        <a:spcBef>
          <a:spcPct val="0"/>
        </a:spcBef>
        <a:spcAft>
          <a:spcPct val="0"/>
        </a:spcAft>
        <a:defRPr kumimoji="1"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FAA01D2B-6797-48E9-8C47-6721248B9C21}" type="slidenum">
              <a:rPr lang="en-US"/>
              <a:pPr/>
              <a:t>1</a:t>
            </a:fld>
            <a:endParaRPr lang="en-US"/>
          </a:p>
        </p:txBody>
      </p:sp>
      <p:sp>
        <p:nvSpPr>
          <p:cNvPr id="126978" name="Rectangle 2"/>
          <p:cNvSpPr>
            <a:spLocks noGrp="1" noChangeArrowheads="1"/>
          </p:cNvSpPr>
          <p:nvPr>
            <p:ph type="title"/>
          </p:nvPr>
        </p:nvSpPr>
        <p:spPr>
          <a:xfrm>
            <a:off x="457200" y="274638"/>
            <a:ext cx="8229600" cy="6583362"/>
          </a:xfrm>
        </p:spPr>
        <p:txBody>
          <a:bodyPr>
            <a:normAutofit/>
          </a:bodyPr>
          <a:lstStyle/>
          <a:p>
            <a:r>
              <a:rPr lang="en-US" sz="4000" b="1" dirty="0" smtClean="0"/>
              <a:t>Topic 8: Analysis of Perfectly Competitive Markets </a:t>
            </a:r>
            <a:r>
              <a:rPr lang="en-IN" sz="4000" dirty="0" smtClean="0"/>
              <a:t/>
            </a:r>
            <a:br>
              <a:rPr lang="en-IN" sz="4000" dirty="0" smtClean="0"/>
            </a:br>
            <a:r>
              <a:rPr lang="en-IN" sz="4000" b="1" cap="all" dirty="0" smtClean="0"/>
              <a:t/>
            </a:r>
            <a:br>
              <a:rPr lang="en-IN" sz="4000" b="1" cap="all" dirty="0" smtClean="0"/>
            </a:br>
            <a:r>
              <a:rPr lang="en-US" sz="4000" b="1" dirty="0" smtClean="0"/>
              <a:t> </a:t>
            </a:r>
            <a:endParaRPr lang="en-IN" sz="40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5800" y="0"/>
            <a:ext cx="7772400" cy="1143000"/>
          </a:xfrm>
        </p:spPr>
        <p:txBody>
          <a:bodyPr/>
          <a:lstStyle/>
          <a:p>
            <a:r>
              <a:rPr lang="en-US" dirty="0" smtClean="0"/>
              <a:t>Profit/losses as the Area between Price and Average Total Cost</a:t>
            </a:r>
            <a:endParaRPr lang="en-IN" dirty="0"/>
          </a:p>
        </p:txBody>
      </p:sp>
      <p:pic>
        <p:nvPicPr>
          <p:cNvPr id="5122" name="Picture 2" descr="D:\micro1\Mankiw-AISE Principles of Economics\Lecture PowerPoint\14_4E_perfect competition firm with losses.jpg"/>
          <p:cNvPicPr>
            <a:picLocks noGrp="1" noChangeAspect="1" noChangeArrowheads="1"/>
          </p:cNvPicPr>
          <p:nvPr>
            <p:ph idx="1"/>
          </p:nvPr>
        </p:nvPicPr>
        <p:blipFill>
          <a:blip r:embed="rId2"/>
          <a:stretch>
            <a:fillRect/>
          </a:stretch>
        </p:blipFill>
        <p:spPr bwMode="auto">
          <a:xfrm>
            <a:off x="1737360" y="1981200"/>
            <a:ext cx="5669280" cy="411480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descr="D:\micro1\Mankiw-AISE Principles of Economics\Lecture PowerPoint\14_4E_perfect competition short run supply curve.jpg"/>
          <p:cNvPicPr>
            <a:picLocks noGrp="1" noChangeAspect="1" noChangeArrowheads="1"/>
          </p:cNvPicPr>
          <p:nvPr>
            <p:ph idx="1"/>
          </p:nvPr>
        </p:nvPicPr>
        <p:blipFill>
          <a:blip r:embed="rId2"/>
          <a:srcRect/>
          <a:stretch>
            <a:fillRect/>
          </a:stretch>
        </p:blipFill>
        <p:spPr bwMode="auto">
          <a:xfrm>
            <a:off x="457200" y="457200"/>
            <a:ext cx="8354677" cy="6163599"/>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Firm’s long run supply curve</a:t>
            </a:r>
            <a:endParaRPr lang="en-IN" dirty="0"/>
          </a:p>
        </p:txBody>
      </p:sp>
      <p:pic>
        <p:nvPicPr>
          <p:cNvPr id="4099" name="Picture 3"/>
          <p:cNvPicPr>
            <a:picLocks noGrp="1" noChangeAspect="1" noChangeArrowheads="1"/>
          </p:cNvPicPr>
          <p:nvPr>
            <p:ph idx="1"/>
          </p:nvPr>
        </p:nvPicPr>
        <p:blipFill>
          <a:blip r:embed="rId2"/>
          <a:srcRect/>
          <a:stretch>
            <a:fillRect/>
          </a:stretch>
        </p:blipFill>
        <p:spPr bwMode="auto">
          <a:xfrm>
            <a:off x="990758" y="1981200"/>
            <a:ext cx="7162484" cy="41148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r>
              <a:rPr lang="en-IN" dirty="0" smtClean="0"/>
              <a:t>Entry and exit of firms from industry</a:t>
            </a:r>
            <a:endParaRPr lang="en-IN" dirty="0"/>
          </a:p>
        </p:txBody>
      </p:sp>
      <p:sp>
        <p:nvSpPr>
          <p:cNvPr id="3" name="Content Placeholder 2"/>
          <p:cNvSpPr>
            <a:spLocks noGrp="1"/>
          </p:cNvSpPr>
          <p:nvPr>
            <p:ph idx="1"/>
          </p:nvPr>
        </p:nvSpPr>
        <p:spPr>
          <a:xfrm>
            <a:off x="457200" y="990600"/>
            <a:ext cx="8458200" cy="5562600"/>
          </a:xfrm>
        </p:spPr>
        <p:txBody>
          <a:bodyPr/>
          <a:lstStyle/>
          <a:p>
            <a:r>
              <a:rPr lang="en-IN" dirty="0" smtClean="0"/>
              <a:t>If the existing firms are making supernormal profits, new firms will enter the market, leading to increase in output and reduction in price until the supernormal profits are wiped off. </a:t>
            </a:r>
          </a:p>
          <a:p>
            <a:r>
              <a:rPr lang="en-IN" dirty="0" smtClean="0"/>
              <a:t>If some of the existing firms are making losses profits, these firms will leave the market (in the short run shut down if P &lt; AVC and in the long run if P &lt; AC) leading to decrease in output and increase in price until the normal profits are restored in the industry. </a:t>
            </a:r>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13" name="Picture 9" descr="sam11290_0803"/>
          <p:cNvPicPr>
            <a:picLocks noChangeAspect="1" noChangeArrowheads="1"/>
          </p:cNvPicPr>
          <p:nvPr/>
        </p:nvPicPr>
        <p:blipFill>
          <a:blip r:embed="rId3"/>
          <a:srcRect t="6727" b="8669"/>
          <a:stretch>
            <a:fillRect/>
          </a:stretch>
        </p:blipFill>
        <p:spPr bwMode="auto">
          <a:xfrm>
            <a:off x="3733800" y="1965732"/>
            <a:ext cx="5410200" cy="4892268"/>
          </a:xfrm>
          <a:prstGeom prst="rect">
            <a:avLst/>
          </a:prstGeom>
          <a:noFill/>
        </p:spPr>
      </p:pic>
      <p:sp>
        <p:nvSpPr>
          <p:cNvPr id="3" name="Title 2"/>
          <p:cNvSpPr>
            <a:spLocks noGrp="1"/>
          </p:cNvSpPr>
          <p:nvPr>
            <p:ph type="title"/>
          </p:nvPr>
        </p:nvSpPr>
        <p:spPr>
          <a:xfrm>
            <a:off x="381000" y="0"/>
            <a:ext cx="8458200" cy="990600"/>
          </a:xfrm>
        </p:spPr>
        <p:txBody>
          <a:bodyPr/>
          <a:lstStyle/>
          <a:p>
            <a:r>
              <a:rPr lang="en-IN" sz="3600" dirty="0" smtClean="0"/>
              <a:t>Long Run </a:t>
            </a:r>
            <a:r>
              <a:rPr lang="en-IN" sz="3600" dirty="0" err="1" smtClean="0"/>
              <a:t>Equi</a:t>
            </a:r>
            <a:r>
              <a:rPr lang="en-IN" sz="3600" dirty="0" smtClean="0"/>
              <a:t> of a competitive firm: </a:t>
            </a:r>
            <a:br>
              <a:rPr lang="en-IN" sz="3600" dirty="0" smtClean="0"/>
            </a:br>
            <a:r>
              <a:rPr lang="en-IN" sz="3600" dirty="0" smtClean="0"/>
              <a:t>Zero (normal) Profits and Shut down point</a:t>
            </a:r>
            <a:endParaRPr lang="en-IN" sz="3600" dirty="0"/>
          </a:p>
        </p:txBody>
      </p:sp>
      <p:sp>
        <p:nvSpPr>
          <p:cNvPr id="4" name="TextBox 3"/>
          <p:cNvSpPr txBox="1"/>
          <p:nvPr/>
        </p:nvSpPr>
        <p:spPr>
          <a:xfrm>
            <a:off x="0" y="914401"/>
            <a:ext cx="3733800" cy="6494085"/>
          </a:xfrm>
          <a:prstGeom prst="rect">
            <a:avLst/>
          </a:prstGeom>
          <a:noFill/>
        </p:spPr>
        <p:txBody>
          <a:bodyPr wrap="square" rtlCol="0">
            <a:spAutoFit/>
          </a:bodyPr>
          <a:lstStyle/>
          <a:p>
            <a:r>
              <a:rPr lang="en-IN" dirty="0" smtClean="0"/>
              <a:t>M’ Shut-down point</a:t>
            </a:r>
          </a:p>
          <a:p>
            <a:r>
              <a:rPr lang="en-US" dirty="0" smtClean="0"/>
              <a:t>A </a:t>
            </a:r>
            <a:r>
              <a:rPr lang="en-US" dirty="0" smtClean="0">
                <a:solidFill>
                  <a:schemeClr val="tx1">
                    <a:lumMod val="50000"/>
                  </a:schemeClr>
                </a:solidFill>
              </a:rPr>
              <a:t>shutdown</a:t>
            </a:r>
            <a:r>
              <a:rPr lang="en-US" dirty="0" smtClean="0"/>
              <a:t> refers to a short-run decision not to produce anything during a specific period of time because of current market conditions.</a:t>
            </a:r>
          </a:p>
          <a:p>
            <a:r>
              <a:rPr lang="en-US" b="1" dirty="0" smtClean="0">
                <a:solidFill>
                  <a:schemeClr val="tx1">
                    <a:lumMod val="50000"/>
                  </a:schemeClr>
                </a:solidFill>
              </a:rPr>
              <a:t>Exit </a:t>
            </a:r>
            <a:r>
              <a:rPr lang="en-US" dirty="0" smtClean="0"/>
              <a:t>refers to a long-run decision to leave the market.</a:t>
            </a:r>
          </a:p>
          <a:p>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80" name="Rectangle 4"/>
          <p:cNvSpPr>
            <a:spLocks noGrp="1" noChangeArrowheads="1"/>
          </p:cNvSpPr>
          <p:nvPr>
            <p:ph type="title"/>
          </p:nvPr>
        </p:nvSpPr>
        <p:spPr/>
        <p:txBody>
          <a:bodyPr/>
          <a:lstStyle/>
          <a:p>
            <a:r>
              <a:rPr lang="en-US"/>
              <a:t>Why Do Competitive Firms Stay in Business If They Make Zero Profit?</a:t>
            </a:r>
          </a:p>
        </p:txBody>
      </p:sp>
      <p:sp>
        <p:nvSpPr>
          <p:cNvPr id="562181" name="Rectangle 5"/>
          <p:cNvSpPr>
            <a:spLocks noGrp="1" noChangeArrowheads="1"/>
          </p:cNvSpPr>
          <p:nvPr>
            <p:ph type="body" idx="1"/>
          </p:nvPr>
        </p:nvSpPr>
        <p:spPr/>
        <p:txBody>
          <a:bodyPr/>
          <a:lstStyle/>
          <a:p>
            <a:r>
              <a:rPr lang="en-US" dirty="0"/>
              <a:t>Profit equals total revenue minus total cost.</a:t>
            </a:r>
          </a:p>
          <a:p>
            <a:r>
              <a:rPr lang="en-US" dirty="0"/>
              <a:t>Total cost includes all the opportunity costs of the firm.</a:t>
            </a:r>
          </a:p>
          <a:p>
            <a:r>
              <a:rPr lang="en-US" dirty="0"/>
              <a:t>In the zero-profit equilibrium, </a:t>
            </a:r>
            <a:r>
              <a:rPr lang="en-US" dirty="0">
                <a:solidFill>
                  <a:schemeClr val="tx1">
                    <a:lumMod val="50000"/>
                  </a:schemeClr>
                </a:solidFill>
              </a:rPr>
              <a:t>the firm’s revenue compensates the owners for the time and money they expend to keep the business going.</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0"/>
            <a:ext cx="7772400" cy="1143000"/>
          </a:xfrm>
        </p:spPr>
        <p:txBody>
          <a:bodyPr/>
          <a:lstStyle/>
          <a:p>
            <a:r>
              <a:rPr lang="en-US" sz="4000" dirty="0" smtClean="0"/>
              <a:t> </a:t>
            </a:r>
            <a:r>
              <a:rPr lang="en-IN" sz="4000" dirty="0" smtClean="0"/>
              <a:t>Shut down point</a:t>
            </a:r>
            <a:r>
              <a:rPr lang="en-US" sz="4000" dirty="0" smtClean="0"/>
              <a:t> </a:t>
            </a:r>
            <a:endParaRPr lang="en-IN" sz="4000" dirty="0"/>
          </a:p>
        </p:txBody>
      </p:sp>
      <p:sp>
        <p:nvSpPr>
          <p:cNvPr id="4" name="Content Placeholder 3"/>
          <p:cNvSpPr>
            <a:spLocks noGrp="1"/>
          </p:cNvSpPr>
          <p:nvPr>
            <p:ph idx="1"/>
          </p:nvPr>
        </p:nvSpPr>
        <p:spPr>
          <a:xfrm>
            <a:off x="152400" y="990600"/>
            <a:ext cx="8991600" cy="5867400"/>
          </a:xfrm>
        </p:spPr>
        <p:txBody>
          <a:bodyPr/>
          <a:lstStyle/>
          <a:p>
            <a:endParaRPr lang="en-IN" dirty="0" smtClean="0"/>
          </a:p>
          <a:p>
            <a:r>
              <a:rPr lang="en-US" dirty="0" smtClean="0">
                <a:solidFill>
                  <a:schemeClr val="tx1">
                    <a:lumMod val="50000"/>
                  </a:schemeClr>
                </a:solidFill>
              </a:rPr>
              <a:t>Shut-down condition</a:t>
            </a:r>
            <a:r>
              <a:rPr lang="en-US" dirty="0" smtClean="0"/>
              <a:t>, When AVC=P</a:t>
            </a:r>
            <a:endParaRPr lang="en-IN" dirty="0" smtClean="0"/>
          </a:p>
          <a:p>
            <a:pPr>
              <a:buNone/>
            </a:pPr>
            <a:r>
              <a:rPr lang="en-US" dirty="0" smtClean="0"/>
              <a:t>	When market price is just sufficient to cover the average variable cost and no more. In this case the firm loses the fixed costs. The firm will not shut-down in the short-run if it is able to recover at least all its variable costs.</a:t>
            </a:r>
            <a:endParaRPr lang="en-IN" dirty="0" smtClean="0"/>
          </a:p>
          <a:p>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00" y="609600"/>
            <a:ext cx="7924800" cy="1143000"/>
          </a:xfrm>
        </p:spPr>
        <p:txBody>
          <a:bodyPr/>
          <a:lstStyle/>
          <a:p>
            <a:pPr algn="just"/>
            <a:r>
              <a:rPr lang="en-US" sz="3200" dirty="0" smtClean="0">
                <a:solidFill>
                  <a:srgbClr val="FFC000"/>
                </a:solidFill>
              </a:rPr>
              <a:t>Break-even point (BEP): </a:t>
            </a:r>
            <a:r>
              <a:rPr lang="en-US" sz="3200" dirty="0" smtClean="0">
                <a:solidFill>
                  <a:schemeClr val="tx1">
                    <a:lumMod val="90000"/>
                  </a:schemeClr>
                </a:solidFill>
              </a:rPr>
              <a:t>when TR = TC (P=AR=AC), before BEP, TR&lt; TC (P &lt; AC), After BEP TR &gt; TC (P &gt; AC)  </a:t>
            </a:r>
            <a:endParaRPr lang="en-IN" sz="3200" dirty="0">
              <a:solidFill>
                <a:schemeClr val="tx1">
                  <a:lumMod val="90000"/>
                </a:schemeClr>
              </a:solidFill>
            </a:endParaRPr>
          </a:p>
        </p:txBody>
      </p:sp>
      <p:pic>
        <p:nvPicPr>
          <p:cNvPr id="6146" name="Picture 2" descr="https://vonbrocke.files.wordpress.com/2013/11/break-even-chart.png"/>
          <p:cNvPicPr>
            <a:picLocks noChangeAspect="1" noChangeArrowheads="1"/>
          </p:cNvPicPr>
          <p:nvPr/>
        </p:nvPicPr>
        <p:blipFill>
          <a:blip r:embed="rId2"/>
          <a:srcRect/>
          <a:stretch>
            <a:fillRect/>
          </a:stretch>
        </p:blipFill>
        <p:spPr bwMode="auto">
          <a:xfrm>
            <a:off x="1066800" y="1981200"/>
            <a:ext cx="6562725" cy="449580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152400"/>
            <a:ext cx="8991600" cy="990600"/>
          </a:xfrm>
        </p:spPr>
        <p:txBody>
          <a:bodyPr/>
          <a:lstStyle/>
          <a:p>
            <a:pPr lvl="0"/>
            <a:r>
              <a:rPr lang="en-US" sz="3600" dirty="0" smtClean="0"/>
              <a:t>Efficiency and Equity of Competitive Markets</a:t>
            </a:r>
            <a:r>
              <a:rPr lang="en-IN" sz="3600" dirty="0" smtClean="0"/>
              <a:t/>
            </a:r>
            <a:br>
              <a:rPr lang="en-IN" sz="3600" dirty="0" smtClean="0"/>
            </a:br>
            <a:endParaRPr lang="en-IN" sz="3600" dirty="0"/>
          </a:p>
        </p:txBody>
      </p:sp>
      <p:sp>
        <p:nvSpPr>
          <p:cNvPr id="4" name="Content Placeholder 3"/>
          <p:cNvSpPr>
            <a:spLocks noGrp="1"/>
          </p:cNvSpPr>
          <p:nvPr>
            <p:ph idx="1"/>
          </p:nvPr>
        </p:nvSpPr>
        <p:spPr>
          <a:xfrm>
            <a:off x="0" y="838200"/>
            <a:ext cx="9144000" cy="6019800"/>
          </a:xfrm>
        </p:spPr>
        <p:txBody>
          <a:bodyPr/>
          <a:lstStyle/>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CHAPTER OUTLINE</a:t>
            </a:r>
            <a:r>
              <a:rPr lang="en-IN" dirty="0" smtClean="0"/>
              <a:t/>
            </a:r>
            <a:br>
              <a:rPr lang="en-IN" dirty="0" smtClean="0"/>
            </a:br>
            <a:endParaRPr lang="en-IN" dirty="0"/>
          </a:p>
        </p:txBody>
      </p:sp>
      <p:sp>
        <p:nvSpPr>
          <p:cNvPr id="3" name="Content Placeholder 2"/>
          <p:cNvSpPr>
            <a:spLocks noGrp="1"/>
          </p:cNvSpPr>
          <p:nvPr>
            <p:ph idx="1"/>
          </p:nvPr>
        </p:nvSpPr>
        <p:spPr>
          <a:xfrm>
            <a:off x="152400" y="1143000"/>
            <a:ext cx="8991600" cy="5486400"/>
          </a:xfrm>
        </p:spPr>
        <p:txBody>
          <a:bodyPr/>
          <a:lstStyle/>
          <a:p>
            <a:pPr marL="514350" lvl="0" indent="-514350">
              <a:buFont typeface="+mj-lt"/>
              <a:buAutoNum type="arabicPeriod"/>
            </a:pPr>
            <a:r>
              <a:rPr lang="en-US" dirty="0" smtClean="0"/>
              <a:t>Supply Behavior of the Competitive Firm</a:t>
            </a:r>
            <a:endParaRPr lang="en-IN" dirty="0" smtClean="0"/>
          </a:p>
          <a:p>
            <a:pPr lvl="1"/>
            <a:r>
              <a:rPr lang="en-US" dirty="0" smtClean="0"/>
              <a:t>Behavior of a Competitive Firm</a:t>
            </a:r>
            <a:endParaRPr lang="en-IN" dirty="0" smtClean="0"/>
          </a:p>
          <a:p>
            <a:pPr lvl="2"/>
            <a:r>
              <a:rPr lang="en-US" dirty="0" smtClean="0"/>
              <a:t>Profit Maximization</a:t>
            </a:r>
            <a:endParaRPr lang="en-IN" dirty="0" smtClean="0"/>
          </a:p>
          <a:p>
            <a:pPr lvl="2"/>
            <a:r>
              <a:rPr lang="en-US" dirty="0" smtClean="0"/>
              <a:t>Perfect Competition</a:t>
            </a:r>
            <a:endParaRPr lang="en-IN" dirty="0" smtClean="0"/>
          </a:p>
          <a:p>
            <a:pPr marL="514350" lvl="0" indent="-514350">
              <a:buFont typeface="+mj-lt"/>
              <a:buAutoNum type="arabicPeriod"/>
            </a:pPr>
            <a:r>
              <a:rPr lang="en-US" dirty="0" smtClean="0"/>
              <a:t>Efficiency and Equity of Competitive Markets</a:t>
            </a:r>
            <a:endParaRPr lang="en-IN" dirty="0" smtClean="0"/>
          </a:p>
          <a:p>
            <a:pPr lvl="0"/>
            <a:endParaRPr lang="en-IN" dirty="0" smtClean="0"/>
          </a:p>
          <a:p>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762000"/>
          </a:xfrm>
        </p:spPr>
        <p:txBody>
          <a:bodyPr/>
          <a:lstStyle/>
          <a:p>
            <a:r>
              <a:rPr lang="en-IN" sz="4000" dirty="0" smtClean="0"/>
              <a:t>Features of Perfectly Competitive Market </a:t>
            </a:r>
            <a:endParaRPr lang="en-IN" sz="4000" dirty="0"/>
          </a:p>
        </p:txBody>
      </p:sp>
      <p:sp>
        <p:nvSpPr>
          <p:cNvPr id="3" name="Content Placeholder 2"/>
          <p:cNvSpPr>
            <a:spLocks noGrp="1"/>
          </p:cNvSpPr>
          <p:nvPr>
            <p:ph idx="1"/>
          </p:nvPr>
        </p:nvSpPr>
        <p:spPr>
          <a:xfrm>
            <a:off x="0" y="990600"/>
            <a:ext cx="9144000" cy="5867400"/>
          </a:xfrm>
        </p:spPr>
        <p:txBody>
          <a:bodyPr/>
          <a:lstStyle/>
          <a:p>
            <a:pPr marL="514350" indent="-514350">
              <a:buFont typeface="+mj-lt"/>
              <a:buAutoNum type="arabicPeriod"/>
            </a:pPr>
            <a:r>
              <a:rPr lang="en-US" dirty="0" smtClean="0">
                <a:solidFill>
                  <a:schemeClr val="tx1">
                    <a:lumMod val="50000"/>
                  </a:schemeClr>
                </a:solidFill>
              </a:rPr>
              <a:t>Large Number of Buyers and Sellers: </a:t>
            </a:r>
            <a:r>
              <a:rPr lang="en-US" dirty="0" smtClean="0"/>
              <a:t> A single buyer/seller cannot influence the price because (s)he has a negligible share in total market demand/ supply and hence, a price taker and not price maker.</a:t>
            </a:r>
            <a:endParaRPr lang="en-IN" dirty="0" smtClean="0"/>
          </a:p>
          <a:p>
            <a:pPr marL="514350" indent="-514350">
              <a:buFont typeface="+mj-lt"/>
              <a:buAutoNum type="arabicPeriod"/>
            </a:pPr>
            <a:r>
              <a:rPr lang="en-US" dirty="0" smtClean="0">
                <a:solidFill>
                  <a:schemeClr val="tx1">
                    <a:lumMod val="50000"/>
                  </a:schemeClr>
                </a:solidFill>
              </a:rPr>
              <a:t>Product is homogenous. </a:t>
            </a:r>
            <a:r>
              <a:rPr lang="en-US" dirty="0" smtClean="0"/>
              <a:t>Hence, no single producer can raise the price as quantity demanded from him will fall to zero. Demand curve is parallel to X-axis (Q,P plane).      Demand curve P = a. At a given price, a seller can sell any amount of good in the perfect market. Hence, MR = AR.</a:t>
            </a:r>
            <a:endParaRPr lang="en-IN" dirty="0" smtClean="0"/>
          </a:p>
          <a:p>
            <a:r>
              <a:rPr lang="en-US" dirty="0" smtClean="0"/>
              <a:t>  </a:t>
            </a: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066800"/>
            <a:ext cx="9144000" cy="5791200"/>
          </a:xfrm>
        </p:spPr>
        <p:txBody>
          <a:bodyPr/>
          <a:lstStyle/>
          <a:p>
            <a:pPr marL="514350" indent="-514350">
              <a:buFont typeface="+mj-lt"/>
              <a:buAutoNum type="arabicPeriod" startAt="3"/>
            </a:pPr>
            <a:r>
              <a:rPr lang="en-US" dirty="0" smtClean="0"/>
              <a:t>Free entry and exit of the firms.</a:t>
            </a:r>
            <a:r>
              <a:rPr lang="en-US" b="1" dirty="0" smtClean="0"/>
              <a:t> </a:t>
            </a:r>
            <a:r>
              <a:rPr lang="en-US" dirty="0" smtClean="0"/>
              <a:t>No producer can earn super-normal profits/sub-normal profits in the long-run. </a:t>
            </a:r>
          </a:p>
          <a:p>
            <a:pPr marL="514350" indent="-514350">
              <a:buFont typeface="+mj-lt"/>
              <a:buAutoNum type="arabicPeriod" startAt="3"/>
            </a:pPr>
            <a:r>
              <a:rPr lang="en-US" dirty="0" smtClean="0"/>
              <a:t>Industry demand curve is downward sloping but the demand curve faced by an individual firm is horizontal.</a:t>
            </a:r>
            <a:endParaRPr lang="en-IN" dirty="0" smtClean="0"/>
          </a:p>
          <a:p>
            <a:r>
              <a:rPr lang="en-US" sz="2800" b="1" dirty="0" smtClean="0">
                <a:solidFill>
                  <a:schemeClr val="tx1">
                    <a:lumMod val="50000"/>
                  </a:schemeClr>
                </a:solidFill>
              </a:rPr>
              <a:t>Note: </a:t>
            </a:r>
            <a:r>
              <a:rPr lang="en-US" sz="2800" dirty="0" smtClean="0"/>
              <a:t>When a firm earns normal profits, i.e., its price covers all costs (</a:t>
            </a:r>
            <a:r>
              <a:rPr lang="en-US" sz="2800" b="1" dirty="0" smtClean="0">
                <a:solidFill>
                  <a:schemeClr val="tx1">
                    <a:lumMod val="50000"/>
                  </a:schemeClr>
                </a:solidFill>
              </a:rPr>
              <a:t>including the managerial costs</a:t>
            </a:r>
            <a:r>
              <a:rPr lang="en-US" sz="2800" dirty="0" smtClean="0"/>
              <a:t>). </a:t>
            </a:r>
            <a:endParaRPr lang="en-US" sz="2800" b="1" dirty="0" smtClean="0">
              <a:solidFill>
                <a:schemeClr val="tx1">
                  <a:lumMod val="50000"/>
                </a:schemeClr>
              </a:solidFill>
            </a:endParaRPr>
          </a:p>
          <a:p>
            <a:pPr marL="514350" indent="-514350">
              <a:buFont typeface="+mj-lt"/>
              <a:buAutoNum type="alphaLcParenR"/>
            </a:pPr>
            <a:r>
              <a:rPr lang="en-US" sz="2400" dirty="0" smtClean="0"/>
              <a:t>Super-normal profits(AR-AC&gt;0).</a:t>
            </a:r>
            <a:endParaRPr lang="en-IN" sz="2400" dirty="0" smtClean="0"/>
          </a:p>
          <a:p>
            <a:pPr marL="514350" indent="-514350">
              <a:buFont typeface="+mj-lt"/>
              <a:buAutoNum type="alphaLcParenR"/>
            </a:pPr>
            <a:r>
              <a:rPr lang="en-US" sz="2400" dirty="0" smtClean="0"/>
              <a:t>Sub-normal </a:t>
            </a:r>
            <a:r>
              <a:rPr lang="en-US" sz="2400" dirty="0" err="1" smtClean="0"/>
              <a:t>proftis</a:t>
            </a:r>
            <a:r>
              <a:rPr lang="en-US" sz="2400" dirty="0" smtClean="0"/>
              <a:t> (AR-AC&lt;0).</a:t>
            </a:r>
            <a:endParaRPr lang="en-IN" sz="2400" dirty="0" smtClean="0"/>
          </a:p>
          <a:p>
            <a:pPr marL="514350" indent="-514350">
              <a:buFont typeface="+mj-lt"/>
              <a:buAutoNum type="alphaLcParenR"/>
            </a:pPr>
            <a:r>
              <a:rPr lang="en-US" sz="2400" dirty="0" smtClean="0"/>
              <a:t>Normal </a:t>
            </a:r>
            <a:r>
              <a:rPr lang="en-US" sz="2400" dirty="0" err="1" smtClean="0"/>
              <a:t>Proftits</a:t>
            </a:r>
            <a:r>
              <a:rPr lang="en-US" sz="2400" dirty="0" smtClean="0"/>
              <a:t> (AR-AC=0:AR=AC) </a:t>
            </a:r>
            <a:endParaRPr lang="en-IN" sz="2400" dirty="0" smtClean="0"/>
          </a:p>
          <a:p>
            <a:pPr marL="514350" indent="-514350">
              <a:buFont typeface="+mj-lt"/>
              <a:buAutoNum type="arabicPeriod" startAt="3"/>
            </a:pPr>
            <a:endParaRPr lang="en-IN" dirty="0" smtClean="0"/>
          </a:p>
          <a:p>
            <a:endParaRPr lang="en-IN" dirty="0"/>
          </a:p>
        </p:txBody>
      </p:sp>
      <p:sp>
        <p:nvSpPr>
          <p:cNvPr id="4" name="Title 1"/>
          <p:cNvSpPr>
            <a:spLocks noGrp="1"/>
          </p:cNvSpPr>
          <p:nvPr>
            <p:ph type="title"/>
          </p:nvPr>
        </p:nvSpPr>
        <p:spPr>
          <a:xfrm>
            <a:off x="0" y="304800"/>
            <a:ext cx="9144000" cy="762000"/>
          </a:xfrm>
        </p:spPr>
        <p:txBody>
          <a:bodyPr/>
          <a:lstStyle/>
          <a:p>
            <a:r>
              <a:rPr lang="en-IN" sz="4000" dirty="0" smtClean="0"/>
              <a:t>Features of Perfectly Competitive Market </a:t>
            </a:r>
            <a:endParaRPr lang="en-IN" sz="4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41" name="Picture 9" descr="sam11290_0801"/>
          <p:cNvPicPr>
            <a:picLocks noChangeAspect="1" noChangeArrowheads="1"/>
          </p:cNvPicPr>
          <p:nvPr/>
        </p:nvPicPr>
        <p:blipFill>
          <a:blip r:embed="rId3"/>
          <a:srcRect b="17197"/>
          <a:stretch>
            <a:fillRect/>
          </a:stretch>
        </p:blipFill>
        <p:spPr bwMode="auto">
          <a:xfrm>
            <a:off x="381000" y="1371600"/>
            <a:ext cx="8305800" cy="4883185"/>
          </a:xfrm>
          <a:prstGeom prst="rect">
            <a:avLst/>
          </a:prstGeom>
          <a:noFill/>
        </p:spPr>
      </p:pic>
      <p:sp>
        <p:nvSpPr>
          <p:cNvPr id="3" name="Title 2"/>
          <p:cNvSpPr>
            <a:spLocks noGrp="1"/>
          </p:cNvSpPr>
          <p:nvPr>
            <p:ph type="title"/>
          </p:nvPr>
        </p:nvSpPr>
        <p:spPr>
          <a:xfrm>
            <a:off x="0" y="0"/>
            <a:ext cx="9144000" cy="1143000"/>
          </a:xfrm>
        </p:spPr>
        <p:txBody>
          <a:bodyPr/>
          <a:lstStyle/>
          <a:p>
            <a:r>
              <a:rPr lang="en-IN" dirty="0" smtClean="0"/>
              <a:t>Demand Curve is perfectly Elastic for a perfectly competitive firm</a:t>
            </a: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66" name="Picture 10" descr="sam11290_ta0801"/>
          <p:cNvPicPr>
            <a:picLocks noChangeAspect="1" noChangeArrowheads="1"/>
          </p:cNvPicPr>
          <p:nvPr/>
        </p:nvPicPr>
        <p:blipFill>
          <a:blip r:embed="rId3"/>
          <a:srcRect/>
          <a:stretch>
            <a:fillRect/>
          </a:stretch>
        </p:blipFill>
        <p:spPr bwMode="auto">
          <a:xfrm>
            <a:off x="838200" y="2133600"/>
            <a:ext cx="7583488" cy="4075112"/>
          </a:xfrm>
          <a:prstGeom prst="rect">
            <a:avLst/>
          </a:prstGeom>
          <a:noFill/>
        </p:spPr>
      </p:pic>
      <p:sp>
        <p:nvSpPr>
          <p:cNvPr id="3" name="Title 2"/>
          <p:cNvSpPr>
            <a:spLocks noGrp="1"/>
          </p:cNvSpPr>
          <p:nvPr>
            <p:ph type="title"/>
          </p:nvPr>
        </p:nvSpPr>
        <p:spPr/>
        <p:txBody>
          <a:bodyPr/>
          <a:lstStyle/>
          <a:p>
            <a:r>
              <a:rPr lang="en-IN" dirty="0" smtClean="0"/>
              <a:t>Profit max when MR = MC = P </a:t>
            </a: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0"/>
            <a:ext cx="7772400" cy="685800"/>
          </a:xfrm>
        </p:spPr>
        <p:txBody>
          <a:bodyPr/>
          <a:lstStyle/>
          <a:p>
            <a:r>
              <a:rPr lang="en-US" dirty="0" smtClean="0"/>
              <a:t>Profit maximization of a firm</a:t>
            </a:r>
            <a:endParaRPr lang="en-IN" dirty="0"/>
          </a:p>
        </p:txBody>
      </p:sp>
      <p:sp>
        <p:nvSpPr>
          <p:cNvPr id="4" name="Content Placeholder 3"/>
          <p:cNvSpPr>
            <a:spLocks noGrp="1"/>
          </p:cNvSpPr>
          <p:nvPr>
            <p:ph idx="1"/>
          </p:nvPr>
        </p:nvSpPr>
        <p:spPr>
          <a:xfrm>
            <a:off x="228600" y="685800"/>
            <a:ext cx="8915400" cy="6172200"/>
          </a:xfrm>
        </p:spPr>
        <p:txBody>
          <a:bodyPr/>
          <a:lstStyle/>
          <a:p>
            <a:pPr>
              <a:spcBef>
                <a:spcPts val="0"/>
              </a:spcBef>
            </a:pPr>
            <a:r>
              <a:rPr lang="en-US" dirty="0" smtClean="0"/>
              <a:t>TR (Q)-TC (Q) = </a:t>
            </a:r>
            <a:r>
              <a:rPr lang="el-GR" dirty="0" smtClean="0"/>
              <a:t>Π</a:t>
            </a:r>
            <a:r>
              <a:rPr lang="en-US" dirty="0" smtClean="0"/>
              <a:t> 				….(1)</a:t>
            </a:r>
            <a:endParaRPr lang="en-IN" dirty="0" smtClean="0"/>
          </a:p>
          <a:p>
            <a:pPr>
              <a:spcBef>
                <a:spcPts val="0"/>
              </a:spcBef>
            </a:pPr>
            <a:r>
              <a:rPr lang="el-GR" dirty="0" smtClean="0"/>
              <a:t>Π</a:t>
            </a:r>
            <a:r>
              <a:rPr lang="en-US" dirty="0" smtClean="0"/>
              <a:t> max  when </a:t>
            </a:r>
            <a:r>
              <a:rPr lang="en-US" dirty="0" err="1" smtClean="0"/>
              <a:t>dTR</a:t>
            </a:r>
            <a:r>
              <a:rPr lang="en-US" dirty="0" smtClean="0"/>
              <a:t>/</a:t>
            </a:r>
            <a:r>
              <a:rPr lang="en-US" dirty="0" err="1" smtClean="0"/>
              <a:t>dQ</a:t>
            </a:r>
            <a:r>
              <a:rPr lang="en-US" dirty="0" smtClean="0"/>
              <a:t> - </a:t>
            </a:r>
            <a:r>
              <a:rPr lang="en-US" dirty="0" err="1" smtClean="0"/>
              <a:t>dTC</a:t>
            </a:r>
            <a:r>
              <a:rPr lang="en-US" dirty="0" smtClean="0"/>
              <a:t>/</a:t>
            </a:r>
            <a:r>
              <a:rPr lang="en-US" dirty="0" err="1" smtClean="0"/>
              <a:t>dQ</a:t>
            </a:r>
            <a:r>
              <a:rPr lang="en-US" dirty="0" smtClean="0"/>
              <a:t>' = 0 </a:t>
            </a:r>
          </a:p>
          <a:p>
            <a:pPr>
              <a:spcBef>
                <a:spcPts val="0"/>
              </a:spcBef>
              <a:buNone/>
            </a:pPr>
            <a:r>
              <a:rPr lang="en-US" dirty="0" smtClean="0"/>
              <a:t>    i.e., MR-MC = 0; MR = MC                   ……(2)</a:t>
            </a:r>
            <a:endParaRPr lang="en-IN" dirty="0" smtClean="0"/>
          </a:p>
          <a:p>
            <a:pPr>
              <a:spcBef>
                <a:spcPts val="0"/>
              </a:spcBef>
              <a:buNone/>
            </a:pPr>
            <a:r>
              <a:rPr lang="en-US" dirty="0" smtClean="0"/>
              <a:t>In Perfect competition AR=P=MR             …… (3)</a:t>
            </a:r>
            <a:endParaRPr lang="en-IN" dirty="0" smtClean="0"/>
          </a:p>
          <a:p>
            <a:pPr>
              <a:spcBef>
                <a:spcPts val="0"/>
              </a:spcBef>
              <a:buNone/>
            </a:pPr>
            <a:r>
              <a:rPr lang="en-US" dirty="0" smtClean="0"/>
              <a:t>Combining (2) and (3) we get</a:t>
            </a:r>
            <a:endParaRPr lang="en-IN" dirty="0" smtClean="0"/>
          </a:p>
          <a:p>
            <a:pPr>
              <a:spcBef>
                <a:spcPts val="0"/>
              </a:spcBef>
              <a:buNone/>
            </a:pPr>
            <a:r>
              <a:rPr lang="el-GR" dirty="0" smtClean="0"/>
              <a:t>Π </a:t>
            </a:r>
            <a:r>
              <a:rPr lang="en-US" dirty="0" smtClean="0"/>
              <a:t>max output (supply) will be when P = MC</a:t>
            </a:r>
          </a:p>
          <a:p>
            <a:pPr>
              <a:spcBef>
                <a:spcPts val="0"/>
              </a:spcBef>
              <a:buNone/>
            </a:pPr>
            <a:r>
              <a:rPr lang="en-US" dirty="0" smtClean="0"/>
              <a:t>d</a:t>
            </a:r>
            <a:r>
              <a:rPr lang="en-US" baseline="30000" dirty="0" smtClean="0"/>
              <a:t>2</a:t>
            </a:r>
            <a:r>
              <a:rPr lang="en-US" dirty="0" smtClean="0"/>
              <a:t>TR/dQ</a:t>
            </a:r>
            <a:r>
              <a:rPr lang="en-US" baseline="30000" dirty="0" smtClean="0"/>
              <a:t>2</a:t>
            </a:r>
            <a:r>
              <a:rPr lang="en-US" dirty="0" smtClean="0"/>
              <a:t> - d</a:t>
            </a:r>
            <a:r>
              <a:rPr lang="en-US" baseline="30000" dirty="0" smtClean="0"/>
              <a:t>2</a:t>
            </a:r>
            <a:r>
              <a:rPr lang="en-US" dirty="0" smtClean="0"/>
              <a:t>TC/dQ</a:t>
            </a:r>
            <a:r>
              <a:rPr lang="en-US" baseline="30000" dirty="0" smtClean="0"/>
              <a:t>2</a:t>
            </a:r>
            <a:r>
              <a:rPr lang="en-US" dirty="0" smtClean="0"/>
              <a:t> &lt;0 or d</a:t>
            </a:r>
            <a:r>
              <a:rPr lang="en-US" baseline="30000" dirty="0" smtClean="0"/>
              <a:t>2</a:t>
            </a:r>
            <a:r>
              <a:rPr lang="en-US" dirty="0" smtClean="0"/>
              <a:t>TR/dQ</a:t>
            </a:r>
            <a:r>
              <a:rPr lang="en-US" baseline="30000" dirty="0" smtClean="0"/>
              <a:t>2</a:t>
            </a:r>
            <a:r>
              <a:rPr lang="en-US" dirty="0" smtClean="0"/>
              <a:t> &lt; d</a:t>
            </a:r>
            <a:r>
              <a:rPr lang="en-US" baseline="30000" dirty="0" smtClean="0"/>
              <a:t>2</a:t>
            </a:r>
            <a:r>
              <a:rPr lang="en-US" dirty="0" smtClean="0"/>
              <a:t>TC/dQ</a:t>
            </a:r>
            <a:r>
              <a:rPr lang="en-US" baseline="30000" dirty="0" smtClean="0"/>
              <a:t>2</a:t>
            </a:r>
            <a:r>
              <a:rPr lang="en-US" dirty="0" smtClean="0"/>
              <a:t>  i.e</a:t>
            </a:r>
            <a:r>
              <a:rPr lang="en-US" sz="2800" dirty="0" smtClean="0"/>
              <a:t>., slope of MR curve should be less than the slope of MC curve. Since the slope of MR curve is ‘0’, the slope of should be positive, i.e., marginal cost curve should be rising. Declining marginal cost incompatible with perfect competition.</a:t>
            </a:r>
            <a:endParaRPr lang="en-IN" sz="2800" dirty="0" smtClean="0"/>
          </a:p>
          <a:p>
            <a:pPr>
              <a:buNone/>
            </a:pPr>
            <a:endParaRPr lang="en-IN" dirty="0" smtClean="0"/>
          </a:p>
          <a:p>
            <a:pPr>
              <a:buNone/>
            </a:pP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IN" dirty="0" smtClean="0"/>
              <a:t>Short-run </a:t>
            </a:r>
            <a:r>
              <a:rPr lang="en-IN" dirty="0" err="1" smtClean="0"/>
              <a:t>vs</a:t>
            </a:r>
            <a:r>
              <a:rPr lang="en-IN" dirty="0" smtClean="0"/>
              <a:t> Long-run </a:t>
            </a:r>
            <a:r>
              <a:rPr lang="en-IN" dirty="0" err="1" smtClean="0"/>
              <a:t>Equi</a:t>
            </a:r>
            <a:r>
              <a:rPr lang="en-IN" dirty="0" smtClean="0"/>
              <a:t> of a Competitive Firm</a:t>
            </a:r>
            <a:endParaRPr lang="en-IN" dirty="0"/>
          </a:p>
        </p:txBody>
      </p:sp>
      <p:sp>
        <p:nvSpPr>
          <p:cNvPr id="3" name="Content Placeholder 2"/>
          <p:cNvSpPr>
            <a:spLocks noGrp="1"/>
          </p:cNvSpPr>
          <p:nvPr>
            <p:ph idx="1"/>
          </p:nvPr>
        </p:nvSpPr>
        <p:spPr>
          <a:xfrm>
            <a:off x="228600" y="1524000"/>
            <a:ext cx="8915400" cy="5029200"/>
          </a:xfrm>
        </p:spPr>
        <p:txBody>
          <a:bodyPr/>
          <a:lstStyle/>
          <a:p>
            <a:r>
              <a:rPr lang="en-IN" dirty="0" smtClean="0"/>
              <a:t>In the short run, a competitive firm may earn super-normal </a:t>
            </a:r>
            <a:r>
              <a:rPr lang="el-GR" dirty="0" smtClean="0"/>
              <a:t>Π</a:t>
            </a:r>
            <a:r>
              <a:rPr lang="en-IN" dirty="0" smtClean="0"/>
              <a:t>. If this is so, other firms will enter the industry and increase supply and bring down the price. Opposite will take place if the firms are making losses or earning sub-normal profits. In this case, firms will exit. </a:t>
            </a:r>
            <a:r>
              <a:rPr lang="en-US" b="1" dirty="0" smtClean="0">
                <a:solidFill>
                  <a:schemeClr val="tx1">
                    <a:lumMod val="50000"/>
                  </a:schemeClr>
                </a:solidFill>
              </a:rPr>
              <a:t>Hence, the long-run equilibrium in a perfectly competitive industry will be when Min AC=AR=MR=MC, i.e., at the break-even point. </a:t>
            </a:r>
            <a:endParaRPr lang="en-IN" b="1" dirty="0" smtClean="0">
              <a:solidFill>
                <a:schemeClr val="tx1">
                  <a:lumMod val="50000"/>
                </a:schemeClr>
              </a:solidFill>
            </a:endParaRPr>
          </a:p>
          <a:p>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1143000"/>
          </a:xfrm>
        </p:spPr>
        <p:txBody>
          <a:bodyPr/>
          <a:lstStyle/>
          <a:p>
            <a:r>
              <a:rPr lang="en-IN" sz="3600" dirty="0" smtClean="0"/>
              <a:t>Profit maximization of a perfectly Competitive firm in the short run</a:t>
            </a:r>
            <a:endParaRPr lang="en-IN" sz="3600" dirty="0"/>
          </a:p>
        </p:txBody>
      </p:sp>
      <p:pic>
        <p:nvPicPr>
          <p:cNvPr id="2050" name="Picture 2" descr="D:\micro1\Mankiw-AISE Principles of Economics\Lecture PowerPoint\14_4E_perfect competition.jpg"/>
          <p:cNvPicPr>
            <a:picLocks noGrp="1" noChangeAspect="1" noChangeArrowheads="1"/>
          </p:cNvPicPr>
          <p:nvPr>
            <p:ph idx="1"/>
          </p:nvPr>
        </p:nvPicPr>
        <p:blipFill>
          <a:blip r:embed="rId2"/>
          <a:srcRect/>
          <a:stretch>
            <a:fillRect/>
          </a:stretch>
        </p:blipFill>
        <p:spPr bwMode="auto">
          <a:xfrm>
            <a:off x="304800" y="1066800"/>
            <a:ext cx="8836274" cy="5747256"/>
          </a:xfrm>
          <a:prstGeom prst="rect">
            <a:avLst/>
          </a:prstGeom>
          <a:noFill/>
        </p:spPr>
      </p:pic>
    </p:spTree>
  </p:cSld>
  <p:clrMapOvr>
    <a:masterClrMapping/>
  </p:clrMapOvr>
</p:sld>
</file>

<file path=ppt/theme/theme1.xml><?xml version="1.0" encoding="utf-8"?>
<a:theme xmlns:a="http://schemas.openxmlformats.org/drawingml/2006/main" name="Ribbons">
  <a:themeElements>
    <a:clrScheme name="Ribbons 1">
      <a:dk1>
        <a:srgbClr val="220011"/>
      </a:dk1>
      <a:lt1>
        <a:srgbClr val="FFFFCC"/>
      </a:lt1>
      <a:dk2>
        <a:srgbClr val="660033"/>
      </a:dk2>
      <a:lt2>
        <a:srgbClr val="FFCC00"/>
      </a:lt2>
      <a:accent1>
        <a:srgbClr val="CC0099"/>
      </a:accent1>
      <a:accent2>
        <a:srgbClr val="56002B"/>
      </a:accent2>
      <a:accent3>
        <a:srgbClr val="B8AAAD"/>
      </a:accent3>
      <a:accent4>
        <a:srgbClr val="DADAAE"/>
      </a:accent4>
      <a:accent5>
        <a:srgbClr val="E2AACA"/>
      </a:accent5>
      <a:accent6>
        <a:srgbClr val="4D0026"/>
      </a:accent6>
      <a:hlink>
        <a:srgbClr val="9C004E"/>
      </a:hlink>
      <a:folHlink>
        <a:srgbClr val="FF6600"/>
      </a:folHlink>
    </a:clrScheme>
    <a:fontScheme name="Ribbons">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Ribbons 1">
        <a:dk1>
          <a:srgbClr val="220011"/>
        </a:dk1>
        <a:lt1>
          <a:srgbClr val="FFFFCC"/>
        </a:lt1>
        <a:dk2>
          <a:srgbClr val="660033"/>
        </a:dk2>
        <a:lt2>
          <a:srgbClr val="FFCC00"/>
        </a:lt2>
        <a:accent1>
          <a:srgbClr val="CC0099"/>
        </a:accent1>
        <a:accent2>
          <a:srgbClr val="56002B"/>
        </a:accent2>
        <a:accent3>
          <a:srgbClr val="B8AAAD"/>
        </a:accent3>
        <a:accent4>
          <a:srgbClr val="DADAAE"/>
        </a:accent4>
        <a:accent5>
          <a:srgbClr val="E2AACA"/>
        </a:accent5>
        <a:accent6>
          <a:srgbClr val="4D0026"/>
        </a:accent6>
        <a:hlink>
          <a:srgbClr val="9C004E"/>
        </a:hlink>
        <a:folHlink>
          <a:srgbClr val="FF6600"/>
        </a:folHlink>
      </a:clrScheme>
      <a:clrMap bg1="dk2" tx1="lt1" bg2="dk1" tx2="lt2" accent1="accent1" accent2="accent2" accent3="accent3" accent4="accent4" accent5="accent5" accent6="accent6" hlink="hlink" folHlink="folHlink"/>
    </a:extraClrScheme>
    <a:extraClrScheme>
      <a:clrScheme name="Ribbons 2">
        <a:dk1>
          <a:srgbClr val="000F1E"/>
        </a:dk1>
        <a:lt1>
          <a:srgbClr val="FFFFFF"/>
        </a:lt1>
        <a:dk2>
          <a:srgbClr val="003366"/>
        </a:dk2>
        <a:lt2>
          <a:srgbClr val="33CCCC"/>
        </a:lt2>
        <a:accent1>
          <a:srgbClr val="006699"/>
        </a:accent1>
        <a:accent2>
          <a:srgbClr val="003366"/>
        </a:accent2>
        <a:accent3>
          <a:srgbClr val="AAADB8"/>
        </a:accent3>
        <a:accent4>
          <a:srgbClr val="DADADA"/>
        </a:accent4>
        <a:accent5>
          <a:srgbClr val="AAB8CA"/>
        </a:accent5>
        <a:accent6>
          <a:srgbClr val="002D5C"/>
        </a:accent6>
        <a:hlink>
          <a:srgbClr val="0099CC"/>
        </a:hlink>
        <a:folHlink>
          <a:srgbClr val="009999"/>
        </a:folHlink>
      </a:clrScheme>
      <a:clrMap bg1="dk2" tx1="lt1" bg2="dk1" tx2="lt2" accent1="accent1" accent2="accent2" accent3="accent3" accent4="accent4" accent5="accent5" accent6="accent6" hlink="hlink" folHlink="folHlink"/>
    </a:extraClrScheme>
    <a:extraClrScheme>
      <a:clrScheme name="Ribbons 3">
        <a:dk1>
          <a:srgbClr val="002F2E"/>
        </a:dk1>
        <a:lt1>
          <a:srgbClr val="FFFFFF"/>
        </a:lt1>
        <a:dk2>
          <a:srgbClr val="008080"/>
        </a:dk2>
        <a:lt2>
          <a:srgbClr val="66FFCC"/>
        </a:lt2>
        <a:accent1>
          <a:srgbClr val="0099CC"/>
        </a:accent1>
        <a:accent2>
          <a:srgbClr val="005250"/>
        </a:accent2>
        <a:accent3>
          <a:srgbClr val="AAC0C0"/>
        </a:accent3>
        <a:accent4>
          <a:srgbClr val="DADADA"/>
        </a:accent4>
        <a:accent5>
          <a:srgbClr val="AACAE2"/>
        </a:accent5>
        <a:accent6>
          <a:srgbClr val="004948"/>
        </a:accent6>
        <a:hlink>
          <a:srgbClr val="00CC99"/>
        </a:hlink>
        <a:folHlink>
          <a:srgbClr val="009999"/>
        </a:folHlink>
      </a:clrScheme>
      <a:clrMap bg1="dk2" tx1="lt1" bg2="dk1" tx2="lt2" accent1="accent1" accent2="accent2" accent3="accent3" accent4="accent4" accent5="accent5" accent6="accent6" hlink="hlink" folHlink="folHlink"/>
    </a:extraClrScheme>
    <a:extraClrScheme>
      <a:clrScheme name="Ribbons 4">
        <a:dk1>
          <a:srgbClr val="000022"/>
        </a:dk1>
        <a:lt1>
          <a:srgbClr val="FFFFFF"/>
        </a:lt1>
        <a:dk2>
          <a:srgbClr val="000066"/>
        </a:dk2>
        <a:lt2>
          <a:srgbClr val="FFCC00"/>
        </a:lt2>
        <a:accent1>
          <a:srgbClr val="666699"/>
        </a:accent1>
        <a:accent2>
          <a:srgbClr val="000048"/>
        </a:accent2>
        <a:accent3>
          <a:srgbClr val="AAAAB8"/>
        </a:accent3>
        <a:accent4>
          <a:srgbClr val="DADADA"/>
        </a:accent4>
        <a:accent5>
          <a:srgbClr val="B8B8CA"/>
        </a:accent5>
        <a:accent6>
          <a:srgbClr val="000040"/>
        </a:accent6>
        <a:hlink>
          <a:srgbClr val="9999FF"/>
        </a:hlink>
        <a:folHlink>
          <a:srgbClr val="000099"/>
        </a:folHlink>
      </a:clrScheme>
      <a:clrMap bg1="dk2" tx1="lt1" bg2="dk1" tx2="lt2" accent1="accent1" accent2="accent2" accent3="accent3" accent4="accent4" accent5="accent5" accent6="accent6" hlink="hlink" folHlink="folHlink"/>
    </a:extraClrScheme>
    <a:extraClrScheme>
      <a:clrScheme name="Ribbons 5">
        <a:dk1>
          <a:srgbClr val="663300"/>
        </a:dk1>
        <a:lt1>
          <a:srgbClr val="FFFFFF"/>
        </a:lt1>
        <a:dk2>
          <a:srgbClr val="000000"/>
        </a:dk2>
        <a:lt2>
          <a:srgbClr val="FFFF99"/>
        </a:lt2>
        <a:accent1>
          <a:srgbClr val="FFCC66"/>
        </a:accent1>
        <a:accent2>
          <a:srgbClr val="FFFFCC"/>
        </a:accent2>
        <a:accent3>
          <a:srgbClr val="FFFFFF"/>
        </a:accent3>
        <a:accent4>
          <a:srgbClr val="562A00"/>
        </a:accent4>
        <a:accent5>
          <a:srgbClr val="FFE2B8"/>
        </a:accent5>
        <a:accent6>
          <a:srgbClr val="E7E7B9"/>
        </a:accent6>
        <a:hlink>
          <a:srgbClr val="FFCC00"/>
        </a:hlink>
        <a:folHlink>
          <a:srgbClr val="FF7C80"/>
        </a:folHlink>
      </a:clrScheme>
      <a:clrMap bg1="lt1" tx1="dk1" bg2="lt2" tx2="dk2" accent1="accent1" accent2="accent2" accent3="accent3" accent4="accent4" accent5="accent5" accent6="accent6" hlink="hlink" folHlink="folHlink"/>
    </a:extraClrScheme>
    <a:extraClrScheme>
      <a:clrScheme name="Ribbons 6">
        <a:dk1>
          <a:srgbClr val="000000"/>
        </a:dk1>
        <a:lt1>
          <a:srgbClr val="FFFFFF"/>
        </a:lt1>
        <a:dk2>
          <a:srgbClr val="000000"/>
        </a:dk2>
        <a:lt2>
          <a:srgbClr val="C0C0C0"/>
        </a:lt2>
        <a:accent1>
          <a:srgbClr val="CBCBCB"/>
        </a:accent1>
        <a:accent2>
          <a:srgbClr val="EAEAEA"/>
        </a:accent2>
        <a:accent3>
          <a:srgbClr val="FFFFFF"/>
        </a:accent3>
        <a:accent4>
          <a:srgbClr val="000000"/>
        </a:accent4>
        <a:accent5>
          <a:srgbClr val="E2E2E2"/>
        </a:accent5>
        <a:accent6>
          <a:srgbClr val="D4D4D4"/>
        </a:accent6>
        <a:hlink>
          <a:srgbClr val="4D4D4D"/>
        </a:hlink>
        <a:folHlink>
          <a:srgbClr val="86868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Designs\RIBBONS.POT</Template>
  <TotalTime>13768</TotalTime>
  <Words>612</Words>
  <Application>Microsoft Office PowerPoint</Application>
  <PresentationFormat>On-screen Show (4:3)</PresentationFormat>
  <Paragraphs>54</Paragraphs>
  <Slides>18</Slides>
  <Notes>3</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Ribbons</vt:lpstr>
      <vt:lpstr>Topic 8: Analysis of Perfectly Competitive Markets    </vt:lpstr>
      <vt:lpstr>CHAPTER OUTLINE </vt:lpstr>
      <vt:lpstr>Features of Perfectly Competitive Market </vt:lpstr>
      <vt:lpstr>Features of Perfectly Competitive Market </vt:lpstr>
      <vt:lpstr>Demand Curve is perfectly Elastic for a perfectly competitive firm</vt:lpstr>
      <vt:lpstr>Profit max when MR = MC = P </vt:lpstr>
      <vt:lpstr>Profit maximization of a firm</vt:lpstr>
      <vt:lpstr>Short-run vs Long-run Equi of a Competitive Firm</vt:lpstr>
      <vt:lpstr>Profit maximization of a perfectly Competitive firm in the short run</vt:lpstr>
      <vt:lpstr>Profit/losses as the Area between Price and Average Total Cost</vt:lpstr>
      <vt:lpstr>Slide 11</vt:lpstr>
      <vt:lpstr>Firm’s long run supply curve</vt:lpstr>
      <vt:lpstr>Entry and exit of firms from industry</vt:lpstr>
      <vt:lpstr>Long Run Equi of a competitive firm:  Zero (normal) Profits and Shut down point</vt:lpstr>
      <vt:lpstr>Why Do Competitive Firms Stay in Business If They Make Zero Profit?</vt:lpstr>
      <vt:lpstr> Shut down point </vt:lpstr>
      <vt:lpstr>Break-even point (BEP): when TR = TC (P=AR=AC), before BEP, TR&lt; TC (P &lt; AC), After BEP TR &gt; TC (P &gt; AC)  </vt:lpstr>
      <vt:lpstr>Efficiency and Equity of Competitive Markets </vt:lpstr>
    </vt:vector>
  </TitlesOfParts>
  <Company>UMBC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 Efficiency of Financial Markets</dc:title>
  <dc:creator>Bonnie Erin Wilson</dc:creator>
  <cp:lastModifiedBy>referee</cp:lastModifiedBy>
  <cp:revision>213</cp:revision>
  <dcterms:created xsi:type="dcterms:W3CDTF">2001-09-08T18:46:48Z</dcterms:created>
  <dcterms:modified xsi:type="dcterms:W3CDTF">2016-02-18T04:12:49Z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