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6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1" d="100"/>
          <a:sy n="31" d="100"/>
        </p:scale>
        <p:origin x="-17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D807-1090-F44E-A856-FFB225848C5C}" type="datetimeFigureOut">
              <a:rPr lang="en-US" smtClean="0"/>
              <a:t>19/04/18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AB50-3A13-F94C-87B5-7A1D58C7E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26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D807-1090-F44E-A856-FFB225848C5C}" type="datetimeFigureOut">
              <a:rPr lang="en-US" smtClean="0"/>
              <a:t>19/04/18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AB50-3A13-F94C-87B5-7A1D58C7E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1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D807-1090-F44E-A856-FFB225848C5C}" type="datetimeFigureOut">
              <a:rPr lang="en-US" smtClean="0"/>
              <a:t>19/04/18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AB50-3A13-F94C-87B5-7A1D58C7E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4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D807-1090-F44E-A856-FFB225848C5C}" type="datetimeFigureOut">
              <a:rPr lang="en-US" smtClean="0"/>
              <a:t>19/04/18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AB50-3A13-F94C-87B5-7A1D58C7E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9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D807-1090-F44E-A856-FFB225848C5C}" type="datetimeFigureOut">
              <a:rPr lang="en-US" smtClean="0"/>
              <a:t>19/04/18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AB50-3A13-F94C-87B5-7A1D58C7E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0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D807-1090-F44E-A856-FFB225848C5C}" type="datetimeFigureOut">
              <a:rPr lang="en-US" smtClean="0"/>
              <a:t>19/04/18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AB50-3A13-F94C-87B5-7A1D58C7E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8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D807-1090-F44E-A856-FFB225848C5C}" type="datetimeFigureOut">
              <a:rPr lang="en-US" smtClean="0"/>
              <a:t>19/04/18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AB50-3A13-F94C-87B5-7A1D58C7E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1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D807-1090-F44E-A856-FFB225848C5C}" type="datetimeFigureOut">
              <a:rPr lang="en-US" smtClean="0"/>
              <a:t>19/04/18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AB50-3A13-F94C-87B5-7A1D58C7E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3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D807-1090-F44E-A856-FFB225848C5C}" type="datetimeFigureOut">
              <a:rPr lang="en-US" smtClean="0"/>
              <a:t>19/04/18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AB50-3A13-F94C-87B5-7A1D58C7E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9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D807-1090-F44E-A856-FFB225848C5C}" type="datetimeFigureOut">
              <a:rPr lang="en-US" smtClean="0"/>
              <a:t>19/04/18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AB50-3A13-F94C-87B5-7A1D58C7E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7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D807-1090-F44E-A856-FFB225848C5C}" type="datetimeFigureOut">
              <a:rPr lang="en-US" smtClean="0"/>
              <a:t>19/04/18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AB50-3A13-F94C-87B5-7A1D58C7E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6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4D807-1090-F44E-A856-FFB225848C5C}" type="datetimeFigureOut">
              <a:rPr lang="en-US" smtClean="0"/>
              <a:t>19/04/18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BAB50-3A13-F94C-87B5-7A1D58C7E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1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Principles of Data and System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18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356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74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Privacy, Secret, Public</a:t>
            </a:r>
          </a:p>
          <a:p>
            <a:r>
              <a:rPr lang="en-US" dirty="0" smtClean="0"/>
              <a:t>Security: confidentiality, Integrity</a:t>
            </a:r>
          </a:p>
          <a:p>
            <a:r>
              <a:rPr lang="en-US" dirty="0" smtClean="0"/>
              <a:t>Access Control</a:t>
            </a:r>
          </a:p>
          <a:p>
            <a:pPr lvl="1"/>
            <a:r>
              <a:rPr lang="en-US" dirty="0" smtClean="0"/>
              <a:t>DAC: ACL, Authorization, Capabilities </a:t>
            </a:r>
          </a:p>
          <a:p>
            <a:pPr lvl="1"/>
            <a:r>
              <a:rPr lang="en-US" dirty="0" smtClean="0"/>
              <a:t>RBAC, </a:t>
            </a:r>
            <a:r>
              <a:rPr lang="en-US" dirty="0" smtClean="0"/>
              <a:t>ORCON, Clinical Information systems</a:t>
            </a:r>
            <a:endParaRPr lang="en-US" dirty="0" smtClean="0"/>
          </a:p>
          <a:p>
            <a:pPr lvl="1"/>
            <a:r>
              <a:rPr lang="en-US" dirty="0" smtClean="0"/>
              <a:t>MAC: BLP, </a:t>
            </a:r>
            <a:r>
              <a:rPr lang="en-US" dirty="0" err="1" smtClean="0"/>
              <a:t>Biba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Take Grant Systems</a:t>
            </a:r>
          </a:p>
        </p:txBody>
      </p:sp>
    </p:spTree>
    <p:extLst>
      <p:ext uri="{BB962C8B-B14F-4D97-AF65-F5344CB8AC3E}">
        <p14:creationId xmlns:p14="http://schemas.microsoft.com/office/powerpoint/2010/main" val="1017614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Flow Control</a:t>
            </a:r>
          </a:p>
          <a:p>
            <a:pPr lvl="1"/>
            <a:r>
              <a:rPr lang="en-US" dirty="0" smtClean="0"/>
              <a:t>Lattice Flow Model</a:t>
            </a:r>
          </a:p>
          <a:p>
            <a:pPr lvl="1"/>
            <a:r>
              <a:rPr lang="en-US" dirty="0" smtClean="0"/>
              <a:t>Certification Semantics</a:t>
            </a:r>
          </a:p>
          <a:p>
            <a:pPr lvl="1"/>
            <a:r>
              <a:rPr lang="en-US" dirty="0" smtClean="0"/>
              <a:t>Executional Monitoring</a:t>
            </a:r>
          </a:p>
          <a:p>
            <a:pPr lvl="1"/>
            <a:r>
              <a:rPr lang="en-US" dirty="0" smtClean="0"/>
              <a:t>DLM Model</a:t>
            </a:r>
          </a:p>
          <a:p>
            <a:pPr lvl="1"/>
            <a:r>
              <a:rPr lang="en-US" dirty="0" smtClean="0"/>
              <a:t>RWFM Model</a:t>
            </a:r>
          </a:p>
        </p:txBody>
      </p:sp>
    </p:spTree>
    <p:extLst>
      <p:ext uri="{BB962C8B-B14F-4D97-AF65-F5344CB8AC3E}">
        <p14:creationId xmlns:p14="http://schemas.microsoft.com/office/powerpoint/2010/main" val="2642367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ABAC</a:t>
            </a:r>
          </a:p>
          <a:p>
            <a:r>
              <a:rPr lang="en-US" dirty="0" smtClean="0"/>
              <a:t>Application </a:t>
            </a:r>
            <a:r>
              <a:rPr lang="mr-IN" dirty="0" smtClean="0"/>
              <a:t>–</a:t>
            </a:r>
            <a:r>
              <a:rPr lang="en-US" dirty="0" smtClean="0"/>
              <a:t>based Control</a:t>
            </a:r>
          </a:p>
          <a:p>
            <a:r>
              <a:rPr lang="en-US" dirty="0" err="1" smtClean="0"/>
              <a:t>Sandobxes</a:t>
            </a:r>
            <a:r>
              <a:rPr lang="en-US" dirty="0" smtClean="0"/>
              <a:t>, Virtual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83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Certification Semantics</a:t>
            </a:r>
          </a:p>
          <a:p>
            <a:r>
              <a:rPr lang="en-US" dirty="0" smtClean="0"/>
              <a:t>Executional Monitoring</a:t>
            </a:r>
          </a:p>
          <a:p>
            <a:r>
              <a:rPr lang="en-US" dirty="0" smtClean="0"/>
              <a:t>Issues: Complex data Structures, Exceptions, failures, Concurrency, </a:t>
            </a:r>
            <a:r>
              <a:rPr lang="en-US" dirty="0" err="1" smtClean="0"/>
              <a:t>nondeterminism</a:t>
            </a:r>
            <a:r>
              <a:rPr lang="en-US" dirty="0" smtClean="0"/>
              <a:t>, Critical Embedded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73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76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</a:p>
          <a:p>
            <a:r>
              <a:rPr lang="en-US" dirty="0" err="1" smtClean="0"/>
              <a:t>SELinux</a:t>
            </a:r>
            <a:endParaRPr lang="en-US" dirty="0" smtClean="0"/>
          </a:p>
          <a:p>
            <a:r>
              <a:rPr lang="en-US" dirty="0" err="1" smtClean="0"/>
              <a:t>RunTime</a:t>
            </a:r>
            <a:r>
              <a:rPr lang="en-US" dirty="0" smtClean="0"/>
              <a:t> Monitors</a:t>
            </a:r>
          </a:p>
          <a:p>
            <a:pPr lvl="1"/>
            <a:r>
              <a:rPr lang="en-US" dirty="0" smtClean="0"/>
              <a:t>Issue with ACL and Capabilities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865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Vunerabilities</a:t>
            </a:r>
            <a:endParaRPr lang="en-US" dirty="0" smtClean="0"/>
          </a:p>
          <a:p>
            <a:r>
              <a:rPr lang="en-US" dirty="0" smtClean="0"/>
              <a:t>Attacks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01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</a:p>
          <a:p>
            <a:r>
              <a:rPr lang="en-US" dirty="0" smtClean="0"/>
              <a:t>Detection: syntactic, semantic, </a:t>
            </a:r>
            <a:r>
              <a:rPr lang="en-US" dirty="0" err="1" smtClean="0"/>
              <a:t>behavioural</a:t>
            </a:r>
            <a:endParaRPr lang="en-US" dirty="0" smtClean="0"/>
          </a:p>
          <a:p>
            <a:r>
              <a:rPr lang="en-US" dirty="0" smtClean="0"/>
              <a:t>SCADA Malware: </a:t>
            </a:r>
            <a:r>
              <a:rPr lang="en-US" dirty="0" err="1" smtClean="0"/>
              <a:t>Stuxnet</a:t>
            </a:r>
            <a:endParaRPr lang="en-US" dirty="0" smtClean="0"/>
          </a:p>
          <a:p>
            <a:r>
              <a:rPr lang="en-US" dirty="0" smtClean="0"/>
              <a:t>Tainting, Clustering</a:t>
            </a:r>
          </a:p>
          <a:p>
            <a:r>
              <a:rPr lang="en-US" smtClean="0"/>
              <a:t>Fuzzing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2765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129</Words>
  <Application>Microsoft Macintosh PowerPoint</Application>
  <PresentationFormat>On-screen Show (4:3)</PresentationFormat>
  <Paragraphs>41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Principles of Data and System Security</vt:lpstr>
      <vt:lpstr>Broad Topics</vt:lpstr>
      <vt:lpstr>Topics</vt:lpstr>
      <vt:lpstr>ABAC</vt:lpstr>
      <vt:lpstr>Language Security</vt:lpstr>
      <vt:lpstr>Database Security</vt:lpstr>
      <vt:lpstr>OS Security</vt:lpstr>
      <vt:lpstr>Vulnerabilities</vt:lpstr>
      <vt:lpstr>Malware Detection</vt:lpstr>
      <vt:lpstr>Security Protocols</vt:lpstr>
      <vt:lpstr>Information Management</vt:lpstr>
    </vt:vector>
  </TitlesOfParts>
  <Company>TIFR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K Shyamasundar</dc:creator>
  <cp:lastModifiedBy>R K Shyamasundar</cp:lastModifiedBy>
  <cp:revision>9</cp:revision>
  <dcterms:created xsi:type="dcterms:W3CDTF">2018-04-19T09:30:12Z</dcterms:created>
  <dcterms:modified xsi:type="dcterms:W3CDTF">2018-04-19T09:52:39Z</dcterms:modified>
</cp:coreProperties>
</file>