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DC11-000F-44D7-876D-1554A7E6614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BBC7-CD10-4660-B23F-CB174A13A6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S&amp;T capabilities and the problem of development</a:t>
            </a:r>
          </a:p>
          <a:p>
            <a:endParaRPr lang="en-US" sz="2200" dirty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Issues of scientific growth and literacy / education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What do numbers mean: why is the higher education GER different?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Develop on the base of practical knowledge?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Adapting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coping, devising new solutions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What are the qualities of successful borrowers and innovators?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inadequate impact of higher education on the use of technology?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Knowledge superpower: issues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quality – knowledge and information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drain or brain circulation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763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/>
              <a:t>The problem of Big Science</a:t>
            </a:r>
          </a:p>
          <a:p>
            <a:r>
              <a:rPr lang="en-IN" sz="2400" b="1" dirty="0" smtClean="0"/>
              <a:t>Derek J de </a:t>
            </a:r>
            <a:r>
              <a:rPr lang="en-IN" sz="2400" b="1" dirty="0" err="1" smtClean="0"/>
              <a:t>Solla</a:t>
            </a:r>
            <a:r>
              <a:rPr lang="en-IN" sz="2400" b="1" dirty="0" smtClean="0"/>
              <a:t> Price : </a:t>
            </a:r>
            <a:r>
              <a:rPr lang="en-IN" sz="2400" dirty="0" smtClean="0"/>
              <a:t>Little </a:t>
            </a:r>
            <a:r>
              <a:rPr lang="en-IN" sz="2400" dirty="0"/>
              <a:t>Science, Big </a:t>
            </a:r>
            <a:r>
              <a:rPr lang="en-IN" sz="2400" dirty="0" smtClean="0"/>
              <a:t>Science</a:t>
            </a:r>
          </a:p>
          <a:p>
            <a:r>
              <a:rPr lang="en-US" sz="2400" b="1" dirty="0" smtClean="0"/>
              <a:t>Alvin Weinberg</a:t>
            </a:r>
            <a:r>
              <a:rPr lang="en-US" sz="2400" dirty="0" smtClean="0"/>
              <a:t>: Reflections on Bog Science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8686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War 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science: Big Science as a Disease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Vast increase in scientific activity and output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Financing science: large scale character of modern </a:t>
            </a:r>
            <a:r>
              <a:rPr lang="en-US" sz="2400" dirty="0" smtClean="0"/>
              <a:t>science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scale character of modern S&amp;T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Financial implications; human resources; infrastructure; networks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Glamour subjects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Differential reward systems: social status,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financial returns; research grants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Bureaucratize and politicize S&amp;T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Internationalization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S&amp;T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76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Need to master multiple dimensions: geography, economy, disciplines, multinational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Invisible colleges and the question of control: rising inequality in S&amp;T; problems of collaboration, networks; exclusion and inclusion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Creativity becomes rare: no more lone, maverick, non-conformist, not for status or riches ‘little’ scientists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Giantism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and complexity (Schumacher)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Big science: economic growth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industrialization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technology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productivity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Import of technology and indigenous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Implications for S &amp; T education and Areas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38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Weinberg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Triple diseases of Big Science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journalitis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moneyitis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administratitis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Journalitis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Big Science's great need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financial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and from proliferation of specialized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scientific writings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serious" scientific writing would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predigested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popular press, "blurring the line between journalism and science."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Moneyitis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the rush to spend dollars instead of thought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devising research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strategies, such as "order[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a $10 million nuclear reactor instead of devising a crucial experiment with the reactors at hand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."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Administratitis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- increased number of scientist-administrators permeating the ranks of the scientific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enterprise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projects are grand, hence superior, hence in national interest!?</a:t>
            </a:r>
          </a:p>
          <a:p>
            <a:pPr lvl="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Questions of what kind of science, which areas or topics, who will do science, why or for what reasons, and how to do science are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all important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284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</dc:creator>
  <cp:lastModifiedBy>DP</cp:lastModifiedBy>
  <cp:revision>3</cp:revision>
  <dcterms:created xsi:type="dcterms:W3CDTF">2018-04-13T03:21:13Z</dcterms:created>
  <dcterms:modified xsi:type="dcterms:W3CDTF">2018-04-13T03:48:14Z</dcterms:modified>
</cp:coreProperties>
</file>