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6C832-A090-40AE-95FD-5F66E64DB77A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C2C51-C3AA-4D85-8609-199627A790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0"/>
            <a:ext cx="8763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Technology Choice and the Problem of Development</a:t>
            </a:r>
          </a:p>
          <a:p>
            <a:endParaRPr lang="en-US" sz="2200" dirty="0"/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Economic Goals: efficiency,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productivity, employment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exports, import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substitution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Social: drudgery, dignity,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autonomy, leisure and culture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Health: prevention, care and treatment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Risk reduction: natural and human induced disasters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Political: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defence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peace and security, democracy, corruption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Environmental: sustainability, efficient use of resources, alternatives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839200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Choice of techniques: </a:t>
            </a:r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Amartya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Sen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Technology: important variable in development strategy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Goals: efficiency, employment, resources, needs, priorities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intensive or capital intensive? Use proper economic principles guided by social considerations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Usual Criteria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output, gestation period, length of life, requirement of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and inputs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Developing country situation: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W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ill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more employment result in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increased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investible surplus?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The issue of surplus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nature and quality, and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technological appropriateness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Will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add more or less to the product?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9154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Problems related to efficient use of techniques: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poor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health and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nutrition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inexperience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weakness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of scientific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issue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of economy of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scale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inappropriate transfers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to knowledge and resources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Underdevelopment as an obstacle</a:t>
            </a:r>
            <a:endParaRPr lang="en-US" sz="22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Lower productivity – lower consumption levels through low wages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Productivity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of traditional crafts: skill levels are higher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What is technological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progress?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application of some elements of modern techniques can bring about revolutionary improvements in productivity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Divert R &amp; D to own problems and resources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Impact of import of technology as a strategy: killing the manufacturing sector or spread of innovation?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111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DP</dc:creator>
  <cp:lastModifiedBy>DP</cp:lastModifiedBy>
  <cp:revision>2</cp:revision>
  <dcterms:created xsi:type="dcterms:W3CDTF">2018-04-10T03:32:08Z</dcterms:created>
  <dcterms:modified xsi:type="dcterms:W3CDTF">2018-04-10T03:55:12Z</dcterms:modified>
</cp:coreProperties>
</file>