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8" r:id="rId4"/>
    <p:sldId id="257" r:id="rId5"/>
    <p:sldId id="258" r:id="rId6"/>
    <p:sldId id="259" r:id="rId7"/>
    <p:sldId id="269" r:id="rId8"/>
    <p:sldId id="265" r:id="rId9"/>
    <p:sldId id="266" r:id="rId10"/>
    <p:sldId id="260" r:id="rId11"/>
    <p:sldId id="270" r:id="rId12"/>
    <p:sldId id="26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B0B892-5F0C-CE4C-AB73-21B876EB7E01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08701-95C4-3845-91C4-1876EDA630F3}">
      <dgm:prSet phldrT="[Text]" custT="1"/>
      <dgm:spPr/>
      <dgm:t>
        <a:bodyPr/>
        <a:lstStyle/>
        <a:p>
          <a:r>
            <a:rPr lang="en-US" sz="1600" dirty="0" smtClean="0"/>
            <a:t>Integration</a:t>
          </a:r>
          <a:r>
            <a:rPr lang="en-US" sz="1600" baseline="0" dirty="0" smtClean="0"/>
            <a:t> with tools</a:t>
          </a:r>
          <a:endParaRPr lang="en-US" sz="1600" dirty="0"/>
        </a:p>
      </dgm:t>
    </dgm:pt>
    <dgm:pt modelId="{B9916915-CC62-1D42-9CC2-BBA804F9C608}" type="parTrans" cxnId="{36E69E23-0547-804D-ABA1-FE096D6FC44E}">
      <dgm:prSet/>
      <dgm:spPr/>
      <dgm:t>
        <a:bodyPr/>
        <a:lstStyle/>
        <a:p>
          <a:endParaRPr lang="en-US"/>
        </a:p>
      </dgm:t>
    </dgm:pt>
    <dgm:pt modelId="{1DFA58BB-5B5D-C544-965D-633A4F1BA396}" type="sibTrans" cxnId="{36E69E23-0547-804D-ABA1-FE096D6FC44E}">
      <dgm:prSet/>
      <dgm:spPr/>
      <dgm:t>
        <a:bodyPr/>
        <a:lstStyle/>
        <a:p>
          <a:endParaRPr lang="en-US"/>
        </a:p>
      </dgm:t>
    </dgm:pt>
    <dgm:pt modelId="{32C18505-184B-4F41-A976-786BD3777CC4}">
      <dgm:prSet phldrT="[Text]"/>
      <dgm:spPr/>
      <dgm:t>
        <a:bodyPr/>
        <a:lstStyle/>
        <a:p>
          <a:r>
            <a:rPr lang="en-US" dirty="0" smtClean="0"/>
            <a:t>Slack</a:t>
          </a:r>
          <a:endParaRPr lang="en-US" dirty="0"/>
        </a:p>
      </dgm:t>
    </dgm:pt>
    <dgm:pt modelId="{48EBB798-0A97-8E4E-A9E0-7C511847A81B}" type="parTrans" cxnId="{77D7350F-0E3C-7745-A1C6-5CF5598439EC}">
      <dgm:prSet/>
      <dgm:spPr/>
      <dgm:t>
        <a:bodyPr/>
        <a:lstStyle/>
        <a:p>
          <a:endParaRPr lang="en-US"/>
        </a:p>
      </dgm:t>
    </dgm:pt>
    <dgm:pt modelId="{D54F8AA6-DBED-A84D-8FF8-1FF70BDBC534}" type="sibTrans" cxnId="{77D7350F-0E3C-7745-A1C6-5CF5598439EC}">
      <dgm:prSet/>
      <dgm:spPr/>
      <dgm:t>
        <a:bodyPr/>
        <a:lstStyle/>
        <a:p>
          <a:endParaRPr lang="en-US"/>
        </a:p>
      </dgm:t>
    </dgm:pt>
    <dgm:pt modelId="{0F8C3E4E-4763-DC45-BA63-640A4D37A2B9}">
      <dgm:prSet phldrT="[Text]"/>
      <dgm:spPr/>
      <dgm:t>
        <a:bodyPr/>
        <a:lstStyle/>
        <a:p>
          <a:r>
            <a:rPr lang="en-US" dirty="0" smtClean="0"/>
            <a:t>Email</a:t>
          </a:r>
          <a:endParaRPr lang="en-US" dirty="0"/>
        </a:p>
      </dgm:t>
    </dgm:pt>
    <dgm:pt modelId="{EFDEA74A-7906-A54F-8B96-B5264875EEB9}" type="parTrans" cxnId="{DDEFFC2A-E715-E049-9BF8-1A23764DE829}">
      <dgm:prSet/>
      <dgm:spPr/>
      <dgm:t>
        <a:bodyPr/>
        <a:lstStyle/>
        <a:p>
          <a:endParaRPr lang="en-US"/>
        </a:p>
      </dgm:t>
    </dgm:pt>
    <dgm:pt modelId="{B251D4FB-8460-B244-8641-17F4682955D5}" type="sibTrans" cxnId="{DDEFFC2A-E715-E049-9BF8-1A23764DE829}">
      <dgm:prSet/>
      <dgm:spPr/>
      <dgm:t>
        <a:bodyPr/>
        <a:lstStyle/>
        <a:p>
          <a:endParaRPr lang="en-US"/>
        </a:p>
      </dgm:t>
    </dgm:pt>
    <dgm:pt modelId="{EF5347C4-1266-7A4D-AB06-85A9F1EF0E01}">
      <dgm:prSet phldrT="[Text]" custT="1"/>
      <dgm:spPr/>
      <dgm:t>
        <a:bodyPr/>
        <a:lstStyle/>
        <a:p>
          <a:r>
            <a:rPr lang="en-US" sz="1600" dirty="0" smtClean="0"/>
            <a:t>Partnership</a:t>
          </a:r>
          <a:endParaRPr lang="en-US" sz="1600" dirty="0"/>
        </a:p>
      </dgm:t>
    </dgm:pt>
    <dgm:pt modelId="{E429AE5C-4B77-A142-944A-740768E37BF3}" type="parTrans" cxnId="{3767AA15-89D5-A74B-91C8-31EEAD609407}">
      <dgm:prSet/>
      <dgm:spPr/>
      <dgm:t>
        <a:bodyPr/>
        <a:lstStyle/>
        <a:p>
          <a:endParaRPr lang="en-US"/>
        </a:p>
      </dgm:t>
    </dgm:pt>
    <dgm:pt modelId="{11BB8DCB-099A-B742-908C-FE8F641EA260}" type="sibTrans" cxnId="{3767AA15-89D5-A74B-91C8-31EEAD609407}">
      <dgm:prSet/>
      <dgm:spPr/>
      <dgm:t>
        <a:bodyPr/>
        <a:lstStyle/>
        <a:p>
          <a:endParaRPr lang="en-US"/>
        </a:p>
      </dgm:t>
    </dgm:pt>
    <dgm:pt modelId="{68098E52-F93E-A64F-A821-9C25E26BE5D1}">
      <dgm:prSet phldrT="[Text]"/>
      <dgm:spPr/>
      <dgm:t>
        <a:bodyPr/>
        <a:lstStyle/>
        <a:p>
          <a:r>
            <a:rPr lang="en-US" dirty="0" smtClean="0"/>
            <a:t>Consulting</a:t>
          </a:r>
          <a:endParaRPr lang="en-US" dirty="0"/>
        </a:p>
      </dgm:t>
    </dgm:pt>
    <dgm:pt modelId="{5F9075FB-A131-7A49-8411-A1117E72E485}" type="parTrans" cxnId="{802260C4-5662-654F-887D-DE6EE068C0B7}">
      <dgm:prSet/>
      <dgm:spPr/>
      <dgm:t>
        <a:bodyPr/>
        <a:lstStyle/>
        <a:p>
          <a:endParaRPr lang="en-US"/>
        </a:p>
      </dgm:t>
    </dgm:pt>
    <dgm:pt modelId="{578D5EC2-FF81-1A45-B28F-84FE4ACFF034}" type="sibTrans" cxnId="{802260C4-5662-654F-887D-DE6EE068C0B7}">
      <dgm:prSet/>
      <dgm:spPr/>
      <dgm:t>
        <a:bodyPr/>
        <a:lstStyle/>
        <a:p>
          <a:endParaRPr lang="en-US"/>
        </a:p>
      </dgm:t>
    </dgm:pt>
    <dgm:pt modelId="{592D3BF3-B7DB-0440-A894-B69CA137E08A}">
      <dgm:prSet phldrT="[Text]"/>
      <dgm:spPr/>
      <dgm:t>
        <a:bodyPr/>
        <a:lstStyle/>
        <a:p>
          <a:r>
            <a:rPr lang="en-US" dirty="0" smtClean="0"/>
            <a:t>Technology</a:t>
          </a:r>
          <a:endParaRPr lang="en-US" dirty="0"/>
        </a:p>
      </dgm:t>
    </dgm:pt>
    <dgm:pt modelId="{55E27056-5311-E648-B6CC-7BB64648AE52}" type="parTrans" cxnId="{42980A3C-77FA-D547-B208-666D2913130B}">
      <dgm:prSet/>
      <dgm:spPr/>
      <dgm:t>
        <a:bodyPr/>
        <a:lstStyle/>
        <a:p>
          <a:endParaRPr lang="en-US"/>
        </a:p>
      </dgm:t>
    </dgm:pt>
    <dgm:pt modelId="{C5B982D3-DF3C-2747-B26D-6A384D4E2A06}" type="sibTrans" cxnId="{42980A3C-77FA-D547-B208-666D2913130B}">
      <dgm:prSet/>
      <dgm:spPr/>
      <dgm:t>
        <a:bodyPr/>
        <a:lstStyle/>
        <a:p>
          <a:endParaRPr lang="en-US"/>
        </a:p>
      </dgm:t>
    </dgm:pt>
    <dgm:pt modelId="{23D032EC-A1CD-1F40-9468-588B512C17E0}">
      <dgm:prSet/>
      <dgm:spPr/>
      <dgm:t>
        <a:bodyPr/>
        <a:lstStyle/>
        <a:p>
          <a:r>
            <a:rPr lang="en-US" dirty="0" smtClean="0"/>
            <a:t>Trello</a:t>
          </a:r>
          <a:endParaRPr lang="en-US" dirty="0"/>
        </a:p>
      </dgm:t>
    </dgm:pt>
    <dgm:pt modelId="{44EFA253-E096-4046-855B-E5427BAC4A98}" type="parTrans" cxnId="{54661237-75A8-1545-BB94-805C338208E9}">
      <dgm:prSet/>
      <dgm:spPr/>
      <dgm:t>
        <a:bodyPr/>
        <a:lstStyle/>
        <a:p>
          <a:endParaRPr lang="en-US"/>
        </a:p>
      </dgm:t>
    </dgm:pt>
    <dgm:pt modelId="{D13E45CE-E1F6-524A-AD66-6D44D4DBFFF8}" type="sibTrans" cxnId="{54661237-75A8-1545-BB94-805C338208E9}">
      <dgm:prSet/>
      <dgm:spPr/>
      <dgm:t>
        <a:bodyPr/>
        <a:lstStyle/>
        <a:p>
          <a:endParaRPr lang="en-US"/>
        </a:p>
      </dgm:t>
    </dgm:pt>
    <dgm:pt modelId="{909B9504-C339-7C4F-B497-D7C389CF7CE4}">
      <dgm:prSet/>
      <dgm:spPr/>
      <dgm:t>
        <a:bodyPr/>
        <a:lstStyle/>
        <a:p>
          <a:r>
            <a:rPr lang="en-US" dirty="0" smtClean="0"/>
            <a:t>JIRA</a:t>
          </a:r>
        </a:p>
      </dgm:t>
    </dgm:pt>
    <dgm:pt modelId="{EF1E1481-CE36-D044-97D9-32D8C5533150}" type="parTrans" cxnId="{98E4C81F-03AC-E444-BDFF-AA3C265E8196}">
      <dgm:prSet/>
      <dgm:spPr/>
      <dgm:t>
        <a:bodyPr/>
        <a:lstStyle/>
        <a:p>
          <a:endParaRPr lang="en-US"/>
        </a:p>
      </dgm:t>
    </dgm:pt>
    <dgm:pt modelId="{85BA1FA5-64CD-474F-B7C7-915FBDB64E13}" type="sibTrans" cxnId="{98E4C81F-03AC-E444-BDFF-AA3C265E8196}">
      <dgm:prSet/>
      <dgm:spPr/>
      <dgm:t>
        <a:bodyPr/>
        <a:lstStyle/>
        <a:p>
          <a:endParaRPr lang="en-US"/>
        </a:p>
      </dgm:t>
    </dgm:pt>
    <dgm:pt modelId="{644F2C27-5A7A-0C4B-A64B-A509525587D0}">
      <dgm:prSet/>
      <dgm:spPr/>
      <dgm:t>
        <a:bodyPr/>
        <a:lstStyle/>
        <a:p>
          <a:r>
            <a:rPr lang="en-US" dirty="0" smtClean="0"/>
            <a:t>Notion</a:t>
          </a:r>
          <a:endParaRPr lang="en-US" dirty="0"/>
        </a:p>
      </dgm:t>
    </dgm:pt>
    <dgm:pt modelId="{C2D23496-FCA8-2C44-B484-D380A1F9928F}" type="parTrans" cxnId="{B44203CF-5630-D44D-B569-1D6B420C62C3}">
      <dgm:prSet/>
      <dgm:spPr/>
      <dgm:t>
        <a:bodyPr/>
        <a:lstStyle/>
        <a:p>
          <a:endParaRPr lang="en-US"/>
        </a:p>
      </dgm:t>
    </dgm:pt>
    <dgm:pt modelId="{AE09A99B-EE99-D240-993C-ABE3C4FA5D85}" type="sibTrans" cxnId="{B44203CF-5630-D44D-B569-1D6B420C62C3}">
      <dgm:prSet/>
      <dgm:spPr/>
      <dgm:t>
        <a:bodyPr/>
        <a:lstStyle/>
        <a:p>
          <a:endParaRPr lang="en-US"/>
        </a:p>
      </dgm:t>
    </dgm:pt>
    <dgm:pt modelId="{5AF08A3A-BF91-0447-9A82-7595B5253A9B}">
      <dgm:prSet/>
      <dgm:spPr/>
      <dgm:t>
        <a:bodyPr/>
        <a:lstStyle/>
        <a:p>
          <a:r>
            <a:rPr lang="en-US" dirty="0" smtClean="0"/>
            <a:t>Platform</a:t>
          </a:r>
          <a:endParaRPr lang="en-US" dirty="0"/>
        </a:p>
      </dgm:t>
    </dgm:pt>
    <dgm:pt modelId="{C932FF6A-01EE-794F-94DF-9EE3E3E63473}" type="parTrans" cxnId="{D51E4FC6-7E7F-664E-8427-40C0A8B15A7B}">
      <dgm:prSet/>
      <dgm:spPr/>
      <dgm:t>
        <a:bodyPr/>
        <a:lstStyle/>
        <a:p>
          <a:endParaRPr lang="en-US"/>
        </a:p>
      </dgm:t>
    </dgm:pt>
    <dgm:pt modelId="{09AF7C1B-CE71-C84A-AD16-64848090B0D9}" type="sibTrans" cxnId="{D51E4FC6-7E7F-664E-8427-40C0A8B15A7B}">
      <dgm:prSet/>
      <dgm:spPr/>
      <dgm:t>
        <a:bodyPr/>
        <a:lstStyle/>
        <a:p>
          <a:endParaRPr lang="en-US"/>
        </a:p>
      </dgm:t>
    </dgm:pt>
    <dgm:pt modelId="{52410AEF-2E63-0945-928D-CCF622510465}" type="pres">
      <dgm:prSet presAssocID="{00B0B892-5F0C-CE4C-AB73-21B876EB7E0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62943F-91A1-B943-820D-1BB21B5320BB}" type="pres">
      <dgm:prSet presAssocID="{CC708701-95C4-3845-91C4-1876EDA630F3}" presName="root" presStyleCnt="0"/>
      <dgm:spPr/>
    </dgm:pt>
    <dgm:pt modelId="{48C4BFF7-BA80-EF44-BB82-DA247C1CB53A}" type="pres">
      <dgm:prSet presAssocID="{CC708701-95C4-3845-91C4-1876EDA630F3}" presName="rootComposite" presStyleCnt="0"/>
      <dgm:spPr/>
    </dgm:pt>
    <dgm:pt modelId="{77B9FA15-F55E-7042-8C6A-9416C9944C09}" type="pres">
      <dgm:prSet presAssocID="{CC708701-95C4-3845-91C4-1876EDA630F3}" presName="rootText" presStyleLbl="node1" presStyleIdx="0" presStyleCnt="2" custScaleX="271011"/>
      <dgm:spPr/>
    </dgm:pt>
    <dgm:pt modelId="{D16592C9-A07E-2643-A062-E13638655311}" type="pres">
      <dgm:prSet presAssocID="{CC708701-95C4-3845-91C4-1876EDA630F3}" presName="rootConnector" presStyleLbl="node1" presStyleIdx="0" presStyleCnt="2"/>
      <dgm:spPr/>
    </dgm:pt>
    <dgm:pt modelId="{3A9A3F53-546E-A54F-98F4-0DB851E8D088}" type="pres">
      <dgm:prSet presAssocID="{CC708701-95C4-3845-91C4-1876EDA630F3}" presName="childShape" presStyleCnt="0"/>
      <dgm:spPr/>
    </dgm:pt>
    <dgm:pt modelId="{818365A0-996D-9445-9E38-A1F1942D4F1D}" type="pres">
      <dgm:prSet presAssocID="{48EBB798-0A97-8E4E-A9E0-7C511847A81B}" presName="Name13" presStyleLbl="parChTrans1D2" presStyleIdx="0" presStyleCnt="8"/>
      <dgm:spPr/>
    </dgm:pt>
    <dgm:pt modelId="{8A3E2ECB-B110-1340-AC96-6974401DE07D}" type="pres">
      <dgm:prSet presAssocID="{32C18505-184B-4F41-A976-786BD3777CC4}" presName="childText" presStyleLbl="bgAcc1" presStyleIdx="0" presStyleCnt="8">
        <dgm:presLayoutVars>
          <dgm:bulletEnabled val="1"/>
        </dgm:presLayoutVars>
      </dgm:prSet>
      <dgm:spPr/>
    </dgm:pt>
    <dgm:pt modelId="{B84BE4C6-0527-EA4F-A71F-6B6C5D7A1C97}" type="pres">
      <dgm:prSet presAssocID="{EFDEA74A-7906-A54F-8B96-B5264875EEB9}" presName="Name13" presStyleLbl="parChTrans1D2" presStyleIdx="1" presStyleCnt="8"/>
      <dgm:spPr/>
    </dgm:pt>
    <dgm:pt modelId="{4614187C-5DA8-FE47-8F40-F2B668EFF253}" type="pres">
      <dgm:prSet presAssocID="{0F8C3E4E-4763-DC45-BA63-640A4D37A2B9}" presName="childText" presStyleLbl="bgAcc1" presStyleIdx="1" presStyleCnt="8">
        <dgm:presLayoutVars>
          <dgm:bulletEnabled val="1"/>
        </dgm:presLayoutVars>
      </dgm:prSet>
      <dgm:spPr/>
    </dgm:pt>
    <dgm:pt modelId="{6D13BE69-6F81-524E-9946-2CACC23F977E}" type="pres">
      <dgm:prSet presAssocID="{44EFA253-E096-4046-855B-E5427BAC4A98}" presName="Name13" presStyleLbl="parChTrans1D2" presStyleIdx="2" presStyleCnt="8"/>
      <dgm:spPr/>
    </dgm:pt>
    <dgm:pt modelId="{351EFA6C-C06E-824C-A8A8-4EF2621F5588}" type="pres">
      <dgm:prSet presAssocID="{23D032EC-A1CD-1F40-9468-588B512C17E0}" presName="childText" presStyleLbl="bgAcc1" presStyleIdx="2" presStyleCnt="8">
        <dgm:presLayoutVars>
          <dgm:bulletEnabled val="1"/>
        </dgm:presLayoutVars>
      </dgm:prSet>
      <dgm:spPr/>
    </dgm:pt>
    <dgm:pt modelId="{5EB27AEE-1782-2843-9054-53AEDE920559}" type="pres">
      <dgm:prSet presAssocID="{EF1E1481-CE36-D044-97D9-32D8C5533150}" presName="Name13" presStyleLbl="parChTrans1D2" presStyleIdx="3" presStyleCnt="8"/>
      <dgm:spPr/>
    </dgm:pt>
    <dgm:pt modelId="{87F8E5B8-7D58-2D40-B4E0-C45C6512F451}" type="pres">
      <dgm:prSet presAssocID="{909B9504-C339-7C4F-B497-D7C389CF7CE4}" presName="childText" presStyleLbl="bgAcc1" presStyleIdx="3" presStyleCnt="8">
        <dgm:presLayoutVars>
          <dgm:bulletEnabled val="1"/>
        </dgm:presLayoutVars>
      </dgm:prSet>
      <dgm:spPr/>
    </dgm:pt>
    <dgm:pt modelId="{270B16EF-2ED5-3744-83C8-0686334D3204}" type="pres">
      <dgm:prSet presAssocID="{C2D23496-FCA8-2C44-B484-D380A1F9928F}" presName="Name13" presStyleLbl="parChTrans1D2" presStyleIdx="4" presStyleCnt="8"/>
      <dgm:spPr/>
    </dgm:pt>
    <dgm:pt modelId="{3062A06B-851C-D94A-8D7A-14EE06ADFF65}" type="pres">
      <dgm:prSet presAssocID="{644F2C27-5A7A-0C4B-A64B-A509525587D0}" presName="childText" presStyleLbl="bgAcc1" presStyleIdx="4" presStyleCnt="8">
        <dgm:presLayoutVars>
          <dgm:bulletEnabled val="1"/>
        </dgm:presLayoutVars>
      </dgm:prSet>
      <dgm:spPr/>
    </dgm:pt>
    <dgm:pt modelId="{5857670E-2E88-C54A-87E2-4E579F82C7C6}" type="pres">
      <dgm:prSet presAssocID="{EF5347C4-1266-7A4D-AB06-85A9F1EF0E01}" presName="root" presStyleCnt="0"/>
      <dgm:spPr/>
    </dgm:pt>
    <dgm:pt modelId="{5488E884-4E2E-454B-A02B-3F3AF8E4562F}" type="pres">
      <dgm:prSet presAssocID="{EF5347C4-1266-7A4D-AB06-85A9F1EF0E01}" presName="rootComposite" presStyleCnt="0"/>
      <dgm:spPr/>
    </dgm:pt>
    <dgm:pt modelId="{BBFE4BD9-F954-DC42-8F5E-5C0ED2F6F694}" type="pres">
      <dgm:prSet presAssocID="{EF5347C4-1266-7A4D-AB06-85A9F1EF0E01}" presName="rootText" presStyleLbl="node1" presStyleIdx="1" presStyleCnt="2" custScaleX="194084"/>
      <dgm:spPr/>
    </dgm:pt>
    <dgm:pt modelId="{5477A0B8-CDD8-0D4D-AED9-A8EED629A113}" type="pres">
      <dgm:prSet presAssocID="{EF5347C4-1266-7A4D-AB06-85A9F1EF0E01}" presName="rootConnector" presStyleLbl="node1" presStyleIdx="1" presStyleCnt="2"/>
      <dgm:spPr/>
    </dgm:pt>
    <dgm:pt modelId="{B4F0CE08-53D6-CF45-8E84-A561A88A3B29}" type="pres">
      <dgm:prSet presAssocID="{EF5347C4-1266-7A4D-AB06-85A9F1EF0E01}" presName="childShape" presStyleCnt="0"/>
      <dgm:spPr/>
    </dgm:pt>
    <dgm:pt modelId="{4932D392-72E2-1942-9EE3-17A048519D95}" type="pres">
      <dgm:prSet presAssocID="{5F9075FB-A131-7A49-8411-A1117E72E485}" presName="Name13" presStyleLbl="parChTrans1D2" presStyleIdx="5" presStyleCnt="8"/>
      <dgm:spPr/>
    </dgm:pt>
    <dgm:pt modelId="{EFF713CB-38CA-C742-9C06-48F4CF60D3F4}" type="pres">
      <dgm:prSet presAssocID="{68098E52-F93E-A64F-A821-9C25E26BE5D1}" presName="childText" presStyleLbl="bgAcc1" presStyleIdx="5" presStyleCnt="8">
        <dgm:presLayoutVars>
          <dgm:bulletEnabled val="1"/>
        </dgm:presLayoutVars>
      </dgm:prSet>
      <dgm:spPr/>
    </dgm:pt>
    <dgm:pt modelId="{536B0695-B047-CA4F-A544-C3C82766F97C}" type="pres">
      <dgm:prSet presAssocID="{55E27056-5311-E648-B6CC-7BB64648AE52}" presName="Name13" presStyleLbl="parChTrans1D2" presStyleIdx="6" presStyleCnt="8"/>
      <dgm:spPr/>
    </dgm:pt>
    <dgm:pt modelId="{84F65299-AF80-964F-97EF-C7E28F338C1F}" type="pres">
      <dgm:prSet presAssocID="{592D3BF3-B7DB-0440-A894-B69CA137E08A}" presName="childText" presStyleLbl="bgAcc1" presStyleIdx="6" presStyleCnt="8">
        <dgm:presLayoutVars>
          <dgm:bulletEnabled val="1"/>
        </dgm:presLayoutVars>
      </dgm:prSet>
      <dgm:spPr/>
    </dgm:pt>
    <dgm:pt modelId="{09B95498-22CE-4A40-BC04-C108F2563B07}" type="pres">
      <dgm:prSet presAssocID="{C932FF6A-01EE-794F-94DF-9EE3E3E63473}" presName="Name13" presStyleLbl="parChTrans1D2" presStyleIdx="7" presStyleCnt="8"/>
      <dgm:spPr/>
    </dgm:pt>
    <dgm:pt modelId="{6CB7844E-1978-6140-8B11-B529C0C5FA0A}" type="pres">
      <dgm:prSet presAssocID="{5AF08A3A-BF91-0447-9A82-7595B5253A9B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132370E1-4004-694A-B279-53C4C4C7D8C4}" type="presOf" srcId="{C932FF6A-01EE-794F-94DF-9EE3E3E63473}" destId="{09B95498-22CE-4A40-BC04-C108F2563B07}" srcOrd="0" destOrd="0" presId="urn:microsoft.com/office/officeart/2005/8/layout/hierarchy3"/>
    <dgm:cxn modelId="{36E69E23-0547-804D-ABA1-FE096D6FC44E}" srcId="{00B0B892-5F0C-CE4C-AB73-21B876EB7E01}" destId="{CC708701-95C4-3845-91C4-1876EDA630F3}" srcOrd="0" destOrd="0" parTransId="{B9916915-CC62-1D42-9CC2-BBA804F9C608}" sibTransId="{1DFA58BB-5B5D-C544-965D-633A4F1BA396}"/>
    <dgm:cxn modelId="{42980A3C-77FA-D547-B208-666D2913130B}" srcId="{EF5347C4-1266-7A4D-AB06-85A9F1EF0E01}" destId="{592D3BF3-B7DB-0440-A894-B69CA137E08A}" srcOrd="1" destOrd="0" parTransId="{55E27056-5311-E648-B6CC-7BB64648AE52}" sibTransId="{C5B982D3-DF3C-2747-B26D-6A384D4E2A06}"/>
    <dgm:cxn modelId="{5E411738-EF93-E94B-B02A-E5128160D61A}" type="presOf" srcId="{EF5347C4-1266-7A4D-AB06-85A9F1EF0E01}" destId="{BBFE4BD9-F954-DC42-8F5E-5C0ED2F6F694}" srcOrd="0" destOrd="0" presId="urn:microsoft.com/office/officeart/2005/8/layout/hierarchy3"/>
    <dgm:cxn modelId="{2F2FBC49-352C-E749-809E-91030C535D43}" type="presOf" srcId="{592D3BF3-B7DB-0440-A894-B69CA137E08A}" destId="{84F65299-AF80-964F-97EF-C7E28F338C1F}" srcOrd="0" destOrd="0" presId="urn:microsoft.com/office/officeart/2005/8/layout/hierarchy3"/>
    <dgm:cxn modelId="{1026FCD4-5B18-EB48-B7FE-EAF741080D8D}" type="presOf" srcId="{CC708701-95C4-3845-91C4-1876EDA630F3}" destId="{77B9FA15-F55E-7042-8C6A-9416C9944C09}" srcOrd="0" destOrd="0" presId="urn:microsoft.com/office/officeart/2005/8/layout/hierarchy3"/>
    <dgm:cxn modelId="{03AA7EA9-DBF5-B946-B3D2-EEE7DEDCC3BD}" type="presOf" srcId="{5AF08A3A-BF91-0447-9A82-7595B5253A9B}" destId="{6CB7844E-1978-6140-8B11-B529C0C5FA0A}" srcOrd="0" destOrd="0" presId="urn:microsoft.com/office/officeart/2005/8/layout/hierarchy3"/>
    <dgm:cxn modelId="{7DBFA175-052B-0E44-9878-E9CED043DEBE}" type="presOf" srcId="{00B0B892-5F0C-CE4C-AB73-21B876EB7E01}" destId="{52410AEF-2E63-0945-928D-CCF622510465}" srcOrd="0" destOrd="0" presId="urn:microsoft.com/office/officeart/2005/8/layout/hierarchy3"/>
    <dgm:cxn modelId="{98E4C81F-03AC-E444-BDFF-AA3C265E8196}" srcId="{CC708701-95C4-3845-91C4-1876EDA630F3}" destId="{909B9504-C339-7C4F-B497-D7C389CF7CE4}" srcOrd="3" destOrd="0" parTransId="{EF1E1481-CE36-D044-97D9-32D8C5533150}" sibTransId="{85BA1FA5-64CD-474F-B7C7-915FBDB64E13}"/>
    <dgm:cxn modelId="{AA653176-297E-E447-B360-3408FC6CEEDB}" type="presOf" srcId="{C2D23496-FCA8-2C44-B484-D380A1F9928F}" destId="{270B16EF-2ED5-3744-83C8-0686334D3204}" srcOrd="0" destOrd="0" presId="urn:microsoft.com/office/officeart/2005/8/layout/hierarchy3"/>
    <dgm:cxn modelId="{9F45AD41-C60A-8C4D-8C43-5B4CC9D63753}" type="presOf" srcId="{48EBB798-0A97-8E4E-A9E0-7C511847A81B}" destId="{818365A0-996D-9445-9E38-A1F1942D4F1D}" srcOrd="0" destOrd="0" presId="urn:microsoft.com/office/officeart/2005/8/layout/hierarchy3"/>
    <dgm:cxn modelId="{9D83236C-AE41-C94C-9610-D97061ED5DCF}" type="presOf" srcId="{68098E52-F93E-A64F-A821-9C25E26BE5D1}" destId="{EFF713CB-38CA-C742-9C06-48F4CF60D3F4}" srcOrd="0" destOrd="0" presId="urn:microsoft.com/office/officeart/2005/8/layout/hierarchy3"/>
    <dgm:cxn modelId="{ABFC0244-61CF-7F4D-94A4-CA118EFAAAA1}" type="presOf" srcId="{644F2C27-5A7A-0C4B-A64B-A509525587D0}" destId="{3062A06B-851C-D94A-8D7A-14EE06ADFF65}" srcOrd="0" destOrd="0" presId="urn:microsoft.com/office/officeart/2005/8/layout/hierarchy3"/>
    <dgm:cxn modelId="{3767AA15-89D5-A74B-91C8-31EEAD609407}" srcId="{00B0B892-5F0C-CE4C-AB73-21B876EB7E01}" destId="{EF5347C4-1266-7A4D-AB06-85A9F1EF0E01}" srcOrd="1" destOrd="0" parTransId="{E429AE5C-4B77-A142-944A-740768E37BF3}" sibTransId="{11BB8DCB-099A-B742-908C-FE8F641EA260}"/>
    <dgm:cxn modelId="{B44203CF-5630-D44D-B569-1D6B420C62C3}" srcId="{CC708701-95C4-3845-91C4-1876EDA630F3}" destId="{644F2C27-5A7A-0C4B-A64B-A509525587D0}" srcOrd="4" destOrd="0" parTransId="{C2D23496-FCA8-2C44-B484-D380A1F9928F}" sibTransId="{AE09A99B-EE99-D240-993C-ABE3C4FA5D85}"/>
    <dgm:cxn modelId="{54661237-75A8-1545-BB94-805C338208E9}" srcId="{CC708701-95C4-3845-91C4-1876EDA630F3}" destId="{23D032EC-A1CD-1F40-9468-588B512C17E0}" srcOrd="2" destOrd="0" parTransId="{44EFA253-E096-4046-855B-E5427BAC4A98}" sibTransId="{D13E45CE-E1F6-524A-AD66-6D44D4DBFFF8}"/>
    <dgm:cxn modelId="{AD3E0B47-D00F-2342-B438-C172A1EB3A4B}" type="presOf" srcId="{23D032EC-A1CD-1F40-9468-588B512C17E0}" destId="{351EFA6C-C06E-824C-A8A8-4EF2621F5588}" srcOrd="0" destOrd="0" presId="urn:microsoft.com/office/officeart/2005/8/layout/hierarchy3"/>
    <dgm:cxn modelId="{77D7350F-0E3C-7745-A1C6-5CF5598439EC}" srcId="{CC708701-95C4-3845-91C4-1876EDA630F3}" destId="{32C18505-184B-4F41-A976-786BD3777CC4}" srcOrd="0" destOrd="0" parTransId="{48EBB798-0A97-8E4E-A9E0-7C511847A81B}" sibTransId="{D54F8AA6-DBED-A84D-8FF8-1FF70BDBC534}"/>
    <dgm:cxn modelId="{A57309F9-B11A-B642-8266-E03FCE0BB545}" type="presOf" srcId="{CC708701-95C4-3845-91C4-1876EDA630F3}" destId="{D16592C9-A07E-2643-A062-E13638655311}" srcOrd="1" destOrd="0" presId="urn:microsoft.com/office/officeart/2005/8/layout/hierarchy3"/>
    <dgm:cxn modelId="{992CDB52-1222-144A-84FF-DD22833C4C59}" type="presOf" srcId="{44EFA253-E096-4046-855B-E5427BAC4A98}" destId="{6D13BE69-6F81-524E-9946-2CACC23F977E}" srcOrd="0" destOrd="0" presId="urn:microsoft.com/office/officeart/2005/8/layout/hierarchy3"/>
    <dgm:cxn modelId="{007A0332-1E33-B842-901A-E456AD2B06B3}" type="presOf" srcId="{55E27056-5311-E648-B6CC-7BB64648AE52}" destId="{536B0695-B047-CA4F-A544-C3C82766F97C}" srcOrd="0" destOrd="0" presId="urn:microsoft.com/office/officeart/2005/8/layout/hierarchy3"/>
    <dgm:cxn modelId="{8817AB03-F48E-2940-A07C-7B4AA2CF7869}" type="presOf" srcId="{EF5347C4-1266-7A4D-AB06-85A9F1EF0E01}" destId="{5477A0B8-CDD8-0D4D-AED9-A8EED629A113}" srcOrd="1" destOrd="0" presId="urn:microsoft.com/office/officeart/2005/8/layout/hierarchy3"/>
    <dgm:cxn modelId="{25ED36C6-3F98-4B41-922C-9CD98C25A997}" type="presOf" srcId="{0F8C3E4E-4763-DC45-BA63-640A4D37A2B9}" destId="{4614187C-5DA8-FE47-8F40-F2B668EFF253}" srcOrd="0" destOrd="0" presId="urn:microsoft.com/office/officeart/2005/8/layout/hierarchy3"/>
    <dgm:cxn modelId="{5C5DE77D-3F8E-C148-84C5-4E268DA7976D}" type="presOf" srcId="{EF1E1481-CE36-D044-97D9-32D8C5533150}" destId="{5EB27AEE-1782-2843-9054-53AEDE920559}" srcOrd="0" destOrd="0" presId="urn:microsoft.com/office/officeart/2005/8/layout/hierarchy3"/>
    <dgm:cxn modelId="{664219FA-214A-CB49-AE5C-117CEB736357}" type="presOf" srcId="{5F9075FB-A131-7A49-8411-A1117E72E485}" destId="{4932D392-72E2-1942-9EE3-17A048519D95}" srcOrd="0" destOrd="0" presId="urn:microsoft.com/office/officeart/2005/8/layout/hierarchy3"/>
    <dgm:cxn modelId="{E3CD71A3-74E1-7647-8BCA-463D8E657B34}" type="presOf" srcId="{32C18505-184B-4F41-A976-786BD3777CC4}" destId="{8A3E2ECB-B110-1340-AC96-6974401DE07D}" srcOrd="0" destOrd="0" presId="urn:microsoft.com/office/officeart/2005/8/layout/hierarchy3"/>
    <dgm:cxn modelId="{DDEFFC2A-E715-E049-9BF8-1A23764DE829}" srcId="{CC708701-95C4-3845-91C4-1876EDA630F3}" destId="{0F8C3E4E-4763-DC45-BA63-640A4D37A2B9}" srcOrd="1" destOrd="0" parTransId="{EFDEA74A-7906-A54F-8B96-B5264875EEB9}" sibTransId="{B251D4FB-8460-B244-8641-17F4682955D5}"/>
    <dgm:cxn modelId="{ABC2F191-D6C9-8A48-A963-8B3F04AA092D}" type="presOf" srcId="{EFDEA74A-7906-A54F-8B96-B5264875EEB9}" destId="{B84BE4C6-0527-EA4F-A71F-6B6C5D7A1C97}" srcOrd="0" destOrd="0" presId="urn:microsoft.com/office/officeart/2005/8/layout/hierarchy3"/>
    <dgm:cxn modelId="{802260C4-5662-654F-887D-DE6EE068C0B7}" srcId="{EF5347C4-1266-7A4D-AB06-85A9F1EF0E01}" destId="{68098E52-F93E-A64F-A821-9C25E26BE5D1}" srcOrd="0" destOrd="0" parTransId="{5F9075FB-A131-7A49-8411-A1117E72E485}" sibTransId="{578D5EC2-FF81-1A45-B28F-84FE4ACFF034}"/>
    <dgm:cxn modelId="{D51E4FC6-7E7F-664E-8427-40C0A8B15A7B}" srcId="{EF5347C4-1266-7A4D-AB06-85A9F1EF0E01}" destId="{5AF08A3A-BF91-0447-9A82-7595B5253A9B}" srcOrd="2" destOrd="0" parTransId="{C932FF6A-01EE-794F-94DF-9EE3E3E63473}" sibTransId="{09AF7C1B-CE71-C84A-AD16-64848090B0D9}"/>
    <dgm:cxn modelId="{43CD6F1A-F3B3-714C-8716-C5657F6048CC}" type="presOf" srcId="{909B9504-C339-7C4F-B497-D7C389CF7CE4}" destId="{87F8E5B8-7D58-2D40-B4E0-C45C6512F451}" srcOrd="0" destOrd="0" presId="urn:microsoft.com/office/officeart/2005/8/layout/hierarchy3"/>
    <dgm:cxn modelId="{B8B2ED56-4435-1C4C-8091-9B3C64D67B26}" type="presParOf" srcId="{52410AEF-2E63-0945-928D-CCF622510465}" destId="{9762943F-91A1-B943-820D-1BB21B5320BB}" srcOrd="0" destOrd="0" presId="urn:microsoft.com/office/officeart/2005/8/layout/hierarchy3"/>
    <dgm:cxn modelId="{CA366871-99B4-0B46-89DA-ACFF8A172E60}" type="presParOf" srcId="{9762943F-91A1-B943-820D-1BB21B5320BB}" destId="{48C4BFF7-BA80-EF44-BB82-DA247C1CB53A}" srcOrd="0" destOrd="0" presId="urn:microsoft.com/office/officeart/2005/8/layout/hierarchy3"/>
    <dgm:cxn modelId="{7526C796-7A6D-9C4F-8A20-BE372D8668BF}" type="presParOf" srcId="{48C4BFF7-BA80-EF44-BB82-DA247C1CB53A}" destId="{77B9FA15-F55E-7042-8C6A-9416C9944C09}" srcOrd="0" destOrd="0" presId="urn:microsoft.com/office/officeart/2005/8/layout/hierarchy3"/>
    <dgm:cxn modelId="{DA5DE6BD-FEED-2B48-B7CE-27E1BC9E3BB4}" type="presParOf" srcId="{48C4BFF7-BA80-EF44-BB82-DA247C1CB53A}" destId="{D16592C9-A07E-2643-A062-E13638655311}" srcOrd="1" destOrd="0" presId="urn:microsoft.com/office/officeart/2005/8/layout/hierarchy3"/>
    <dgm:cxn modelId="{B87F6B07-37D9-6D49-96F8-D09384C7B0BB}" type="presParOf" srcId="{9762943F-91A1-B943-820D-1BB21B5320BB}" destId="{3A9A3F53-546E-A54F-98F4-0DB851E8D088}" srcOrd="1" destOrd="0" presId="urn:microsoft.com/office/officeart/2005/8/layout/hierarchy3"/>
    <dgm:cxn modelId="{674B5BE8-D8D9-604D-8626-AE283D99FE31}" type="presParOf" srcId="{3A9A3F53-546E-A54F-98F4-0DB851E8D088}" destId="{818365A0-996D-9445-9E38-A1F1942D4F1D}" srcOrd="0" destOrd="0" presId="urn:microsoft.com/office/officeart/2005/8/layout/hierarchy3"/>
    <dgm:cxn modelId="{1339768A-8D26-D34C-8804-D5BC859ECA19}" type="presParOf" srcId="{3A9A3F53-546E-A54F-98F4-0DB851E8D088}" destId="{8A3E2ECB-B110-1340-AC96-6974401DE07D}" srcOrd="1" destOrd="0" presId="urn:microsoft.com/office/officeart/2005/8/layout/hierarchy3"/>
    <dgm:cxn modelId="{AD20FB1B-CB52-D049-B755-D574D4A54761}" type="presParOf" srcId="{3A9A3F53-546E-A54F-98F4-0DB851E8D088}" destId="{B84BE4C6-0527-EA4F-A71F-6B6C5D7A1C97}" srcOrd="2" destOrd="0" presId="urn:microsoft.com/office/officeart/2005/8/layout/hierarchy3"/>
    <dgm:cxn modelId="{9058473D-7BCF-154B-9DEA-8E3E15004736}" type="presParOf" srcId="{3A9A3F53-546E-A54F-98F4-0DB851E8D088}" destId="{4614187C-5DA8-FE47-8F40-F2B668EFF253}" srcOrd="3" destOrd="0" presId="urn:microsoft.com/office/officeart/2005/8/layout/hierarchy3"/>
    <dgm:cxn modelId="{24A15A54-9760-E440-8CD4-0A06BE5856BC}" type="presParOf" srcId="{3A9A3F53-546E-A54F-98F4-0DB851E8D088}" destId="{6D13BE69-6F81-524E-9946-2CACC23F977E}" srcOrd="4" destOrd="0" presId="urn:microsoft.com/office/officeart/2005/8/layout/hierarchy3"/>
    <dgm:cxn modelId="{437EBAF9-BDC0-424F-BBBE-4F1C0557FD94}" type="presParOf" srcId="{3A9A3F53-546E-A54F-98F4-0DB851E8D088}" destId="{351EFA6C-C06E-824C-A8A8-4EF2621F5588}" srcOrd="5" destOrd="0" presId="urn:microsoft.com/office/officeart/2005/8/layout/hierarchy3"/>
    <dgm:cxn modelId="{A612E038-F764-4148-97F7-EA2D008E592C}" type="presParOf" srcId="{3A9A3F53-546E-A54F-98F4-0DB851E8D088}" destId="{5EB27AEE-1782-2843-9054-53AEDE920559}" srcOrd="6" destOrd="0" presId="urn:microsoft.com/office/officeart/2005/8/layout/hierarchy3"/>
    <dgm:cxn modelId="{D563FC0B-32B9-AA49-9E8B-4C2B4D3A6AE1}" type="presParOf" srcId="{3A9A3F53-546E-A54F-98F4-0DB851E8D088}" destId="{87F8E5B8-7D58-2D40-B4E0-C45C6512F451}" srcOrd="7" destOrd="0" presId="urn:microsoft.com/office/officeart/2005/8/layout/hierarchy3"/>
    <dgm:cxn modelId="{C2CB49EF-FB1F-7648-88B8-F90780E6FDF1}" type="presParOf" srcId="{3A9A3F53-546E-A54F-98F4-0DB851E8D088}" destId="{270B16EF-2ED5-3744-83C8-0686334D3204}" srcOrd="8" destOrd="0" presId="urn:microsoft.com/office/officeart/2005/8/layout/hierarchy3"/>
    <dgm:cxn modelId="{517E6F3D-3C09-DC40-AA51-8654499BF3FF}" type="presParOf" srcId="{3A9A3F53-546E-A54F-98F4-0DB851E8D088}" destId="{3062A06B-851C-D94A-8D7A-14EE06ADFF65}" srcOrd="9" destOrd="0" presId="urn:microsoft.com/office/officeart/2005/8/layout/hierarchy3"/>
    <dgm:cxn modelId="{C76C5AEF-41BB-EB49-9581-409D31CEAA23}" type="presParOf" srcId="{52410AEF-2E63-0945-928D-CCF622510465}" destId="{5857670E-2E88-C54A-87E2-4E579F82C7C6}" srcOrd="1" destOrd="0" presId="urn:microsoft.com/office/officeart/2005/8/layout/hierarchy3"/>
    <dgm:cxn modelId="{7B2C1F0C-FE49-904B-91C5-499640E09E0F}" type="presParOf" srcId="{5857670E-2E88-C54A-87E2-4E579F82C7C6}" destId="{5488E884-4E2E-454B-A02B-3F3AF8E4562F}" srcOrd="0" destOrd="0" presId="urn:microsoft.com/office/officeart/2005/8/layout/hierarchy3"/>
    <dgm:cxn modelId="{924EC08D-46FA-6C46-9F84-DFA9105C8235}" type="presParOf" srcId="{5488E884-4E2E-454B-A02B-3F3AF8E4562F}" destId="{BBFE4BD9-F954-DC42-8F5E-5C0ED2F6F694}" srcOrd="0" destOrd="0" presId="urn:microsoft.com/office/officeart/2005/8/layout/hierarchy3"/>
    <dgm:cxn modelId="{72EE4B8C-7AAB-444D-847B-DDD1418FB058}" type="presParOf" srcId="{5488E884-4E2E-454B-A02B-3F3AF8E4562F}" destId="{5477A0B8-CDD8-0D4D-AED9-A8EED629A113}" srcOrd="1" destOrd="0" presId="urn:microsoft.com/office/officeart/2005/8/layout/hierarchy3"/>
    <dgm:cxn modelId="{91AFD3B2-20CA-4449-B898-30609EB2CF21}" type="presParOf" srcId="{5857670E-2E88-C54A-87E2-4E579F82C7C6}" destId="{B4F0CE08-53D6-CF45-8E84-A561A88A3B29}" srcOrd="1" destOrd="0" presId="urn:microsoft.com/office/officeart/2005/8/layout/hierarchy3"/>
    <dgm:cxn modelId="{34C4A86C-40B6-E44B-BAA6-17CBC9FA7DD9}" type="presParOf" srcId="{B4F0CE08-53D6-CF45-8E84-A561A88A3B29}" destId="{4932D392-72E2-1942-9EE3-17A048519D95}" srcOrd="0" destOrd="0" presId="urn:microsoft.com/office/officeart/2005/8/layout/hierarchy3"/>
    <dgm:cxn modelId="{BFDFEE7B-25D4-5245-95B5-CD49BE96A69D}" type="presParOf" srcId="{B4F0CE08-53D6-CF45-8E84-A561A88A3B29}" destId="{EFF713CB-38CA-C742-9C06-48F4CF60D3F4}" srcOrd="1" destOrd="0" presId="urn:microsoft.com/office/officeart/2005/8/layout/hierarchy3"/>
    <dgm:cxn modelId="{76717700-A1F7-474E-8413-AF91F04625E3}" type="presParOf" srcId="{B4F0CE08-53D6-CF45-8E84-A561A88A3B29}" destId="{536B0695-B047-CA4F-A544-C3C82766F97C}" srcOrd="2" destOrd="0" presId="urn:microsoft.com/office/officeart/2005/8/layout/hierarchy3"/>
    <dgm:cxn modelId="{AF8FCF18-FFB2-BA41-A47E-D1D1626C616E}" type="presParOf" srcId="{B4F0CE08-53D6-CF45-8E84-A561A88A3B29}" destId="{84F65299-AF80-964F-97EF-C7E28F338C1F}" srcOrd="3" destOrd="0" presId="urn:microsoft.com/office/officeart/2005/8/layout/hierarchy3"/>
    <dgm:cxn modelId="{89D57230-9E4B-1E4A-8F6F-3F920BD82C0C}" type="presParOf" srcId="{B4F0CE08-53D6-CF45-8E84-A561A88A3B29}" destId="{09B95498-22CE-4A40-BC04-C108F2563B07}" srcOrd="4" destOrd="0" presId="urn:microsoft.com/office/officeart/2005/8/layout/hierarchy3"/>
    <dgm:cxn modelId="{4F8171A9-B941-8B46-B971-17861871A1C9}" type="presParOf" srcId="{B4F0CE08-53D6-CF45-8E84-A561A88A3B29}" destId="{6CB7844E-1978-6140-8B11-B529C0C5FA0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9FA15-F55E-7042-8C6A-9416C9944C09}">
      <dsp:nvSpPr>
        <dsp:cNvPr id="0" name=""/>
        <dsp:cNvSpPr/>
      </dsp:nvSpPr>
      <dsp:spPr>
        <a:xfrm>
          <a:off x="2314939" y="1588"/>
          <a:ext cx="3008243" cy="555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Integration</a:t>
          </a:r>
          <a:r>
            <a:rPr lang="en-US" sz="1600" kern="1200" baseline="0" dirty="0" smtClean="0"/>
            <a:t> with tools</a:t>
          </a:r>
          <a:endParaRPr lang="en-US" sz="1600" kern="1200" dirty="0"/>
        </a:p>
      </dsp:txBody>
      <dsp:txXfrm>
        <a:off x="2331195" y="17844"/>
        <a:ext cx="2975731" cy="522492"/>
      </dsp:txXfrm>
    </dsp:sp>
    <dsp:sp modelId="{818365A0-996D-9445-9E38-A1F1942D4F1D}">
      <dsp:nvSpPr>
        <dsp:cNvPr id="0" name=""/>
        <dsp:cNvSpPr/>
      </dsp:nvSpPr>
      <dsp:spPr>
        <a:xfrm>
          <a:off x="2615764" y="556592"/>
          <a:ext cx="300824" cy="416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253"/>
              </a:lnTo>
              <a:lnTo>
                <a:pt x="300824" y="41625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E2ECB-B110-1340-AC96-6974401DE07D}">
      <dsp:nvSpPr>
        <dsp:cNvPr id="0" name=""/>
        <dsp:cNvSpPr/>
      </dsp:nvSpPr>
      <dsp:spPr>
        <a:xfrm>
          <a:off x="2916588" y="695343"/>
          <a:ext cx="888006" cy="555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Slack</a:t>
          </a:r>
          <a:endParaRPr lang="en-US" sz="1300" kern="1200" dirty="0"/>
        </a:p>
      </dsp:txBody>
      <dsp:txXfrm>
        <a:off x="2932844" y="711599"/>
        <a:ext cx="855494" cy="522492"/>
      </dsp:txXfrm>
    </dsp:sp>
    <dsp:sp modelId="{B84BE4C6-0527-EA4F-A71F-6B6C5D7A1C97}">
      <dsp:nvSpPr>
        <dsp:cNvPr id="0" name=""/>
        <dsp:cNvSpPr/>
      </dsp:nvSpPr>
      <dsp:spPr>
        <a:xfrm>
          <a:off x="2615764" y="556592"/>
          <a:ext cx="300824" cy="1110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0008"/>
              </a:lnTo>
              <a:lnTo>
                <a:pt x="300824" y="111000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4187C-5DA8-FE47-8F40-F2B668EFF253}">
      <dsp:nvSpPr>
        <dsp:cNvPr id="0" name=""/>
        <dsp:cNvSpPr/>
      </dsp:nvSpPr>
      <dsp:spPr>
        <a:xfrm>
          <a:off x="2916588" y="1389098"/>
          <a:ext cx="888006" cy="555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Email</a:t>
          </a:r>
          <a:endParaRPr lang="en-US" sz="1300" kern="1200" dirty="0"/>
        </a:p>
      </dsp:txBody>
      <dsp:txXfrm>
        <a:off x="2932844" y="1405354"/>
        <a:ext cx="855494" cy="522492"/>
      </dsp:txXfrm>
    </dsp:sp>
    <dsp:sp modelId="{6D13BE69-6F81-524E-9946-2CACC23F977E}">
      <dsp:nvSpPr>
        <dsp:cNvPr id="0" name=""/>
        <dsp:cNvSpPr/>
      </dsp:nvSpPr>
      <dsp:spPr>
        <a:xfrm>
          <a:off x="2615764" y="556592"/>
          <a:ext cx="300824" cy="1803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3763"/>
              </a:lnTo>
              <a:lnTo>
                <a:pt x="300824" y="180376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EFA6C-C06E-824C-A8A8-4EF2621F5588}">
      <dsp:nvSpPr>
        <dsp:cNvPr id="0" name=""/>
        <dsp:cNvSpPr/>
      </dsp:nvSpPr>
      <dsp:spPr>
        <a:xfrm>
          <a:off x="2916588" y="2082854"/>
          <a:ext cx="888006" cy="555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Trello</a:t>
          </a:r>
          <a:endParaRPr lang="en-US" sz="1300" kern="1200" dirty="0"/>
        </a:p>
      </dsp:txBody>
      <dsp:txXfrm>
        <a:off x="2932844" y="2099110"/>
        <a:ext cx="855494" cy="522492"/>
      </dsp:txXfrm>
    </dsp:sp>
    <dsp:sp modelId="{5EB27AEE-1782-2843-9054-53AEDE920559}">
      <dsp:nvSpPr>
        <dsp:cNvPr id="0" name=""/>
        <dsp:cNvSpPr/>
      </dsp:nvSpPr>
      <dsp:spPr>
        <a:xfrm>
          <a:off x="2615764" y="556592"/>
          <a:ext cx="300824" cy="2497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7518"/>
              </a:lnTo>
              <a:lnTo>
                <a:pt x="300824" y="249751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F8E5B8-7D58-2D40-B4E0-C45C6512F451}">
      <dsp:nvSpPr>
        <dsp:cNvPr id="0" name=""/>
        <dsp:cNvSpPr/>
      </dsp:nvSpPr>
      <dsp:spPr>
        <a:xfrm>
          <a:off x="2916588" y="2776609"/>
          <a:ext cx="888006" cy="555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JIRA</a:t>
          </a:r>
        </a:p>
      </dsp:txBody>
      <dsp:txXfrm>
        <a:off x="2932844" y="2792865"/>
        <a:ext cx="855494" cy="522492"/>
      </dsp:txXfrm>
    </dsp:sp>
    <dsp:sp modelId="{270B16EF-2ED5-3744-83C8-0686334D3204}">
      <dsp:nvSpPr>
        <dsp:cNvPr id="0" name=""/>
        <dsp:cNvSpPr/>
      </dsp:nvSpPr>
      <dsp:spPr>
        <a:xfrm>
          <a:off x="2615764" y="556592"/>
          <a:ext cx="300824" cy="31912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1273"/>
              </a:lnTo>
              <a:lnTo>
                <a:pt x="300824" y="319127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2A06B-851C-D94A-8D7A-14EE06ADFF65}">
      <dsp:nvSpPr>
        <dsp:cNvPr id="0" name=""/>
        <dsp:cNvSpPr/>
      </dsp:nvSpPr>
      <dsp:spPr>
        <a:xfrm>
          <a:off x="2916588" y="3470364"/>
          <a:ext cx="888006" cy="555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Notion</a:t>
          </a:r>
          <a:endParaRPr lang="en-US" sz="1300" kern="1200" dirty="0"/>
        </a:p>
      </dsp:txBody>
      <dsp:txXfrm>
        <a:off x="2932844" y="3486620"/>
        <a:ext cx="855494" cy="522492"/>
      </dsp:txXfrm>
    </dsp:sp>
    <dsp:sp modelId="{BBFE4BD9-F954-DC42-8F5E-5C0ED2F6F694}">
      <dsp:nvSpPr>
        <dsp:cNvPr id="0" name=""/>
        <dsp:cNvSpPr/>
      </dsp:nvSpPr>
      <dsp:spPr>
        <a:xfrm>
          <a:off x="5600685" y="1588"/>
          <a:ext cx="2154347" cy="555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Partnership</a:t>
          </a:r>
          <a:endParaRPr lang="en-US" sz="1600" kern="1200" dirty="0"/>
        </a:p>
      </dsp:txBody>
      <dsp:txXfrm>
        <a:off x="5616941" y="17844"/>
        <a:ext cx="2121835" cy="522492"/>
      </dsp:txXfrm>
    </dsp:sp>
    <dsp:sp modelId="{4932D392-72E2-1942-9EE3-17A048519D95}">
      <dsp:nvSpPr>
        <dsp:cNvPr id="0" name=""/>
        <dsp:cNvSpPr/>
      </dsp:nvSpPr>
      <dsp:spPr>
        <a:xfrm>
          <a:off x="5816120" y="556592"/>
          <a:ext cx="215434" cy="416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253"/>
              </a:lnTo>
              <a:lnTo>
                <a:pt x="215434" y="41625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713CB-38CA-C742-9C06-48F4CF60D3F4}">
      <dsp:nvSpPr>
        <dsp:cNvPr id="0" name=""/>
        <dsp:cNvSpPr/>
      </dsp:nvSpPr>
      <dsp:spPr>
        <a:xfrm>
          <a:off x="6031555" y="695343"/>
          <a:ext cx="888006" cy="555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Consulting</a:t>
          </a:r>
          <a:endParaRPr lang="en-US" sz="1300" kern="1200" dirty="0"/>
        </a:p>
      </dsp:txBody>
      <dsp:txXfrm>
        <a:off x="6047811" y="711599"/>
        <a:ext cx="855494" cy="522492"/>
      </dsp:txXfrm>
    </dsp:sp>
    <dsp:sp modelId="{536B0695-B047-CA4F-A544-C3C82766F97C}">
      <dsp:nvSpPr>
        <dsp:cNvPr id="0" name=""/>
        <dsp:cNvSpPr/>
      </dsp:nvSpPr>
      <dsp:spPr>
        <a:xfrm>
          <a:off x="5816120" y="556592"/>
          <a:ext cx="215434" cy="1110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0008"/>
              </a:lnTo>
              <a:lnTo>
                <a:pt x="215434" y="111000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F65299-AF80-964F-97EF-C7E28F338C1F}">
      <dsp:nvSpPr>
        <dsp:cNvPr id="0" name=""/>
        <dsp:cNvSpPr/>
      </dsp:nvSpPr>
      <dsp:spPr>
        <a:xfrm>
          <a:off x="6031555" y="1389098"/>
          <a:ext cx="888006" cy="555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Technology</a:t>
          </a:r>
          <a:endParaRPr lang="en-US" sz="1300" kern="1200" dirty="0"/>
        </a:p>
      </dsp:txBody>
      <dsp:txXfrm>
        <a:off x="6047811" y="1405354"/>
        <a:ext cx="855494" cy="522492"/>
      </dsp:txXfrm>
    </dsp:sp>
    <dsp:sp modelId="{09B95498-22CE-4A40-BC04-C108F2563B07}">
      <dsp:nvSpPr>
        <dsp:cNvPr id="0" name=""/>
        <dsp:cNvSpPr/>
      </dsp:nvSpPr>
      <dsp:spPr>
        <a:xfrm>
          <a:off x="5816120" y="556592"/>
          <a:ext cx="215434" cy="1803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3763"/>
              </a:lnTo>
              <a:lnTo>
                <a:pt x="215434" y="180376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7844E-1978-6140-8B11-B529C0C5FA0A}">
      <dsp:nvSpPr>
        <dsp:cNvPr id="0" name=""/>
        <dsp:cNvSpPr/>
      </dsp:nvSpPr>
      <dsp:spPr>
        <a:xfrm>
          <a:off x="6031555" y="2082854"/>
          <a:ext cx="888006" cy="555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Platform</a:t>
          </a:r>
          <a:endParaRPr lang="en-US" sz="1300" kern="1200" dirty="0"/>
        </a:p>
      </dsp:txBody>
      <dsp:txXfrm>
        <a:off x="6047811" y="2099110"/>
        <a:ext cx="855494" cy="522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3A3A-235C-954D-BA17-53CD7B13CCA6}" type="datetimeFigureOut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FBB7-B437-714D-8E51-D51BCDC96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6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3A3A-235C-954D-BA17-53CD7B13CCA6}" type="datetimeFigureOut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FBB7-B437-714D-8E51-D51BCDC96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4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3A3A-235C-954D-BA17-53CD7B13CCA6}" type="datetimeFigureOut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FBB7-B437-714D-8E51-D51BCDC96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3A3A-235C-954D-BA17-53CD7B13CCA6}" type="datetimeFigureOut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FBB7-B437-714D-8E51-D51BCDC96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1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3A3A-235C-954D-BA17-53CD7B13CCA6}" type="datetimeFigureOut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FBB7-B437-714D-8E51-D51BCDC96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3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3A3A-235C-954D-BA17-53CD7B13CCA6}" type="datetimeFigureOut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FBB7-B437-714D-8E51-D51BCDC96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5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3A3A-235C-954D-BA17-53CD7B13CCA6}" type="datetimeFigureOut">
              <a:rPr lang="en-US" smtClean="0"/>
              <a:t>6/27/20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FBB7-B437-714D-8E51-D51BCDC96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3A3A-235C-954D-BA17-53CD7B13CCA6}" type="datetimeFigureOut">
              <a:rPr lang="en-US" smtClean="0"/>
              <a:t>6/27/20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FBB7-B437-714D-8E51-D51BCDC96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8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3A3A-235C-954D-BA17-53CD7B13CCA6}" type="datetimeFigureOut">
              <a:rPr lang="en-US" smtClean="0"/>
              <a:t>6/27/20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FBB7-B437-714D-8E51-D51BCDC96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9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3A3A-235C-954D-BA17-53CD7B13CCA6}" type="datetimeFigureOut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FBB7-B437-714D-8E51-D51BCDC96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7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3A3A-235C-954D-BA17-53CD7B13CCA6}" type="datetimeFigureOut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BFBB7-B437-714D-8E51-D51BCDC96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0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3A3A-235C-954D-BA17-53CD7B13CCA6}" type="datetimeFigureOut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BFBB7-B437-714D-8E51-D51BCDC96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ive.google.com/file/d/1XW8p8suaL0Dk03kkYz-9P0THMUPXDLeJ/view?usp=shar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alsamiq.cloud/su18whx/p87xzj8" TargetMode="External"/><Relationship Id="rId3" Type="http://schemas.openxmlformats.org/officeDocument/2006/relationships/hyperlink" Target="https://drive.google.com/file/d/1mcJEHXvMVxxSV8BeaRpqxuDLC8dmBnyB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FRESHFLOW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76423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Help building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great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products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01478" y="3509963"/>
            <a:ext cx="9062978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310" y="848665"/>
            <a:ext cx="1409379" cy="146749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470973" y="5582420"/>
            <a:ext cx="1630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Khushbu Gupta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6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and Partnership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37804323"/>
              </p:ext>
            </p:extLst>
          </p:nvPr>
        </p:nvGraphicFramePr>
        <p:xfrm>
          <a:off x="636608" y="1782502"/>
          <a:ext cx="10069973" cy="4026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027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Subscription Revenue 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2354" y="1690688"/>
            <a:ext cx="103815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revenue model suggested  for FreshFlow is subscription based revenue model.</a:t>
            </a:r>
          </a:p>
          <a:p>
            <a:r>
              <a:rPr lang="en-US" dirty="0" smtClean="0"/>
              <a:t>Customer will pay in installments for accessing the product and avail the service billed either monthly or annually. </a:t>
            </a:r>
          </a:p>
          <a:p>
            <a:endParaRPr lang="en-US" dirty="0"/>
          </a:p>
          <a:p>
            <a:r>
              <a:rPr lang="en-US" dirty="0" smtClean="0"/>
              <a:t>Subscription model is suggested based on target user groups and personas like individuals /distributed team, small/startup teams, business and enterprise teams.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84572"/>
              </p:ext>
            </p:extLst>
          </p:nvPr>
        </p:nvGraphicFramePr>
        <p:xfrm>
          <a:off x="1545863" y="3747374"/>
          <a:ext cx="8127999" cy="2665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3303072"/>
                <a:gridCol w="21155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</a:t>
                      </a:r>
                      <a:r>
                        <a:rPr lang="en-US" baseline="0" dirty="0" smtClean="0"/>
                        <a:t>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Subscriptio</a:t>
                      </a:r>
                      <a:r>
                        <a:rPr lang="en-US" baseline="0" dirty="0" smtClean="0"/>
                        <a:t>n costs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Any - limited period trial version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Individuals </a:t>
                      </a:r>
                      <a:r>
                        <a:rPr lang="en-US" baseline="0" dirty="0" smtClean="0"/>
                        <a:t>/ distributed team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Standard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$19/m</a:t>
                      </a:r>
                      <a:endParaRPr lang="en-US" dirty="0"/>
                    </a:p>
                  </a:txBody>
                  <a:tcPr/>
                </a:tc>
              </a:tr>
              <a:tr h="516289"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r>
                        <a:rPr lang="en-US" baseline="0" dirty="0" smtClean="0"/>
                        <a:t> / startup </a:t>
                      </a:r>
                      <a:r>
                        <a:rPr lang="en-US" dirty="0" smtClean="0"/>
                        <a:t>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 (advanced features)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$39/m</a:t>
                      </a:r>
                      <a:endParaRPr lang="en-US" dirty="0"/>
                    </a:p>
                  </a:txBody>
                  <a:tcPr/>
                </a:tc>
              </a:tr>
              <a:tr h="497712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business</a:t>
                      </a:r>
                      <a:r>
                        <a:rPr lang="en-US" baseline="0" dirty="0" smtClean="0"/>
                        <a:t>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Premium ( premium features)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$79/m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09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687" y="212022"/>
            <a:ext cx="10515600" cy="1325563"/>
          </a:xfrm>
        </p:spPr>
        <p:txBody>
          <a:bodyPr/>
          <a:lstStyle/>
          <a:p>
            <a:r>
              <a:rPr lang="en-US" dirty="0" smtClean="0"/>
              <a:t>Marketing Plan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889094" y="1299369"/>
            <a:ext cx="23149" cy="528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62082" y="1299369"/>
            <a:ext cx="23149" cy="528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48141" y="1497794"/>
            <a:ext cx="10911761" cy="4502204"/>
            <a:chOff x="548141" y="1497794"/>
            <a:chExt cx="10911761" cy="450220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555585" y="2708476"/>
              <a:ext cx="10798215" cy="34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61687" y="4921169"/>
              <a:ext cx="10798215" cy="34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24" t="22256" r="22363" b="25329"/>
            <a:stretch/>
          </p:blipFill>
          <p:spPr>
            <a:xfrm>
              <a:off x="596604" y="1600552"/>
              <a:ext cx="600867" cy="53321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5327" y="1600552"/>
              <a:ext cx="752084" cy="75208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363673" y="1537585"/>
              <a:ext cx="22686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Ease and Simplify market research process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88938" y="1537585"/>
              <a:ext cx="2268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Startups , SMBs , distributed teams</a:t>
              </a:r>
              <a:endParaRPr lang="en-US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2933" y="1537585"/>
              <a:ext cx="722384" cy="72238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5327" y="2877196"/>
              <a:ext cx="696089" cy="69608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9137250" y="1497794"/>
              <a:ext cx="22686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Productboard</a:t>
              </a:r>
            </a:p>
            <a:p>
              <a:r>
                <a:rPr lang="en-US" dirty="0" smtClean="0"/>
                <a:t>Monday.com</a:t>
              </a:r>
            </a:p>
            <a:p>
              <a:r>
                <a:rPr lang="en-US" dirty="0" smtClean="0"/>
                <a:t>Teamwork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70026" y="2768344"/>
              <a:ext cx="275863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Events</a:t>
              </a:r>
            </a:p>
            <a:p>
              <a:r>
                <a:rPr lang="en-US" sz="1600" dirty="0" smtClean="0"/>
                <a:t>Startup summits</a:t>
              </a:r>
            </a:p>
            <a:p>
              <a:r>
                <a:rPr lang="en-US" sz="1600" dirty="0" smtClean="0"/>
                <a:t>Campaigns</a:t>
              </a:r>
            </a:p>
            <a:p>
              <a:r>
                <a:rPr lang="en-US" sz="1600" dirty="0" smtClean="0"/>
                <a:t>Social Media</a:t>
              </a:r>
            </a:p>
            <a:p>
              <a:r>
                <a:rPr lang="en-US" sz="1600" dirty="0" smtClean="0"/>
                <a:t>Ads</a:t>
              </a:r>
            </a:p>
            <a:p>
              <a:r>
                <a:rPr lang="en-US" sz="1600" dirty="0" smtClean="0"/>
                <a:t>LinkedIn</a:t>
              </a:r>
            </a:p>
            <a:p>
              <a:r>
                <a:rPr lang="en-US" sz="1600" dirty="0" smtClean="0"/>
                <a:t>Startup Blogs and You-tube</a:t>
              </a:r>
            </a:p>
            <a:p>
              <a:endParaRPr lang="en-US" sz="1600" dirty="0" smtClean="0"/>
            </a:p>
            <a:p>
              <a:endParaRPr lang="en-US" sz="1600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141" y="3099041"/>
              <a:ext cx="792618" cy="55601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463256" y="3030552"/>
              <a:ext cx="2400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10% of expected ROI</a:t>
              </a:r>
              <a:endParaRPr lang="en-US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092" y="2797085"/>
              <a:ext cx="690066" cy="69006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9085162" y="2885469"/>
              <a:ext cx="2268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1687" y="5076668"/>
              <a:ext cx="801569" cy="801569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488370" y="5076668"/>
              <a:ext cx="23568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Market research specialized - Product management tool 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085162" y="2869631"/>
              <a:ext cx="2268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Post Q3,2020</a:t>
              </a:r>
              <a:endParaRPr lang="en-US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2016" y="5094570"/>
              <a:ext cx="701496" cy="701496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10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979"/>
            <a:stretch/>
          </p:blipFill>
          <p:spPr>
            <a:xfrm>
              <a:off x="8388755" y="5094570"/>
              <a:ext cx="530403" cy="625432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9172760" y="5108515"/>
              <a:ext cx="22495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Simplified solution for</a:t>
              </a:r>
            </a:p>
            <a:p>
              <a:r>
                <a:rPr lang="en-US" dirty="0" smtClean="0"/>
                <a:t>building products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24058" y="5197876"/>
              <a:ext cx="17681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Loyal Customers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760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2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05651"/>
            <a:ext cx="1065546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Brief of market research process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1400" dirty="0">
                <a:latin typeface="Open Sans" charset="0"/>
                <a:ea typeface="Open Sans" charset="0"/>
                <a:cs typeface="Open Sans" charset="0"/>
              </a:rPr>
              <a:t>L</a:t>
            </a: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ist of product features and scope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Feature prioritization using MoSCoW framework 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Product roadmap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Integrations and partnership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Feature release plan and timelines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Feature specification 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Low fidelity wireframe using Balsamiq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Revenue model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Marketing plan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endParaRPr lang="en-US" sz="1400" dirty="0" smtClean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3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Research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55" y="1895073"/>
            <a:ext cx="7401760" cy="4351338"/>
          </a:xfrm>
        </p:spPr>
      </p:pic>
    </p:spTree>
    <p:extLst>
      <p:ext uri="{BB962C8B-B14F-4D97-AF65-F5344CB8AC3E}">
        <p14:creationId xmlns:p14="http://schemas.microsoft.com/office/powerpoint/2010/main" val="138419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642"/>
          </a:xfrm>
        </p:spPr>
        <p:txBody>
          <a:bodyPr/>
          <a:lstStyle/>
          <a:p>
            <a:r>
              <a:rPr lang="en-US" dirty="0" smtClean="0"/>
              <a:t>List of Product Features and 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510"/>
            <a:ext cx="10515600" cy="4887692"/>
          </a:xfrm>
        </p:spPr>
        <p:txBody>
          <a:bodyPr>
            <a:noAutofit/>
          </a:bodyPr>
          <a:lstStyle/>
          <a:p>
            <a:r>
              <a:rPr lang="en-US" sz="1000" dirty="0" smtClean="0">
                <a:latin typeface="Open Sans" charset="0"/>
                <a:ea typeface="Open Sans" charset="0"/>
                <a:cs typeface="Open Sans" charset="0"/>
              </a:rPr>
              <a:t>Create user account and profile</a:t>
            </a:r>
          </a:p>
          <a:p>
            <a:r>
              <a:rPr lang="en-US" sz="1000" dirty="0" smtClean="0">
                <a:latin typeface="Open Sans" charset="0"/>
                <a:ea typeface="Open Sans" charset="0"/>
                <a:cs typeface="Open Sans" charset="0"/>
              </a:rPr>
              <a:t>Market Research </a:t>
            </a:r>
            <a:r>
              <a:rPr lang="en-US" sz="1000" dirty="0">
                <a:latin typeface="Open Sans" charset="0"/>
                <a:ea typeface="Open Sans" charset="0"/>
                <a:cs typeface="Open Sans" charset="0"/>
              </a:rPr>
              <a:t>P</a:t>
            </a:r>
            <a:r>
              <a:rPr lang="en-US" sz="1000" dirty="0" smtClean="0">
                <a:latin typeface="Open Sans" charset="0"/>
                <a:ea typeface="Open Sans" charset="0"/>
                <a:cs typeface="Open Sans" charset="0"/>
              </a:rPr>
              <a:t>rocess i</a:t>
            </a:r>
            <a:r>
              <a:rPr lang="en-US" sz="1000" dirty="0" smtClean="0">
                <a:latin typeface="Open Sans" charset="0"/>
                <a:ea typeface="Open Sans" charset="0"/>
                <a:cs typeface="Open Sans" charset="0"/>
              </a:rPr>
              <a:t>n-built generic </a:t>
            </a:r>
            <a:r>
              <a:rPr lang="en-US" sz="1000" dirty="0" smtClean="0">
                <a:latin typeface="Open Sans" charset="0"/>
                <a:ea typeface="Open Sans" charset="0"/>
                <a:cs typeface="Open Sans" charset="0"/>
              </a:rPr>
              <a:t>templates for: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 smtClean="0">
                <a:latin typeface="Open Sans" charset="0"/>
                <a:ea typeface="Open Sans" charset="0"/>
                <a:cs typeface="Open Sans" charset="0"/>
              </a:rPr>
              <a:t>Identifying problem, goal and objective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 smtClean="0">
                <a:latin typeface="Open Sans" charset="0"/>
                <a:ea typeface="Open Sans" charset="0"/>
                <a:cs typeface="Open Sans" charset="0"/>
              </a:rPr>
              <a:t>Developing marketing plan and design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 smtClean="0">
                <a:latin typeface="Open Sans" charset="0"/>
                <a:ea typeface="Open Sans" charset="0"/>
                <a:cs typeface="Open Sans" charset="0"/>
              </a:rPr>
              <a:t>Collecting relevant data and information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 smtClean="0">
                <a:latin typeface="Open Sans" charset="0"/>
                <a:ea typeface="Open Sans" charset="0"/>
                <a:cs typeface="Open Sans" charset="0"/>
              </a:rPr>
              <a:t>Analyzing data and report finding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 smtClean="0">
                <a:latin typeface="Open Sans" charset="0"/>
                <a:ea typeface="Open Sans" charset="0"/>
                <a:cs typeface="Open Sans" charset="0"/>
              </a:rPr>
              <a:t>Putting research into actions</a:t>
            </a:r>
          </a:p>
          <a:p>
            <a:r>
              <a:rPr lang="en-US" sz="1000" dirty="0" smtClean="0">
                <a:latin typeface="Open Sans" charset="0"/>
                <a:ea typeface="Open Sans" charset="0"/>
                <a:cs typeface="Open Sans" charset="0"/>
              </a:rPr>
              <a:t>Market Research processes and workflows management</a:t>
            </a:r>
          </a:p>
          <a:p>
            <a:r>
              <a:rPr lang="en-US" sz="1000" dirty="0" smtClean="0">
                <a:latin typeface="Open Sans" charset="0"/>
                <a:ea typeface="Open Sans" charset="0"/>
                <a:cs typeface="Open Sans" charset="0"/>
              </a:rPr>
              <a:t>Market Research customizable processes and workflows management</a:t>
            </a:r>
            <a:endParaRPr lang="en-US" sz="1000" dirty="0" smtClean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000" dirty="0" smtClean="0">
                <a:latin typeface="Open Sans" charset="0"/>
                <a:ea typeface="Open Sans" charset="0"/>
                <a:cs typeface="Open Sans" charset="0"/>
              </a:rPr>
              <a:t>Market Research</a:t>
            </a:r>
            <a:r>
              <a:rPr lang="en-US" sz="100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000" dirty="0" smtClean="0">
                <a:latin typeface="Open Sans" charset="0"/>
                <a:ea typeface="Open Sans" charset="0"/>
                <a:cs typeface="Open Sans" charset="0"/>
              </a:rPr>
              <a:t>in-built  and customizable </a:t>
            </a:r>
            <a:r>
              <a:rPr lang="en-US" sz="1000" dirty="0" smtClean="0">
                <a:latin typeface="Open Sans" charset="0"/>
                <a:ea typeface="Open Sans" charset="0"/>
                <a:cs typeface="Open Sans" charset="0"/>
              </a:rPr>
              <a:t>to-do task templates</a:t>
            </a:r>
          </a:p>
          <a:p>
            <a:r>
              <a:rPr lang="en-US" sz="1000" dirty="0" smtClean="0">
                <a:latin typeface="Open Sans" charset="0"/>
                <a:ea typeface="Open Sans" charset="0"/>
                <a:cs typeface="Open Sans" charset="0"/>
              </a:rPr>
              <a:t>Market research in-build and customizable </a:t>
            </a:r>
            <a:r>
              <a:rPr lang="en-US" sz="1000" dirty="0" smtClean="0">
                <a:latin typeface="Open Sans" charset="0"/>
                <a:ea typeface="Open Sans" charset="0"/>
                <a:cs typeface="Open Sans" charset="0"/>
              </a:rPr>
              <a:t>checklist for success</a:t>
            </a:r>
            <a:endParaRPr lang="en-US" sz="1000" dirty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000" dirty="0" smtClean="0">
                <a:latin typeface="Open Sans" charset="0"/>
                <a:ea typeface="Open Sans" charset="0"/>
                <a:cs typeface="Open Sans" charset="0"/>
              </a:rPr>
              <a:t>Documentation Management System in-built templates </a:t>
            </a:r>
            <a:r>
              <a:rPr lang="en-US" sz="1000" dirty="0" smtClean="0">
                <a:latin typeface="Open Sans" charset="0"/>
                <a:ea typeface="Open Sans" charset="0"/>
                <a:cs typeface="Open Sans" charset="0"/>
              </a:rPr>
              <a:t>for market research design 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 smtClean="0">
                <a:latin typeface="Open Sans" charset="0"/>
                <a:ea typeface="Open Sans" charset="0"/>
                <a:cs typeface="Open Sans" charset="0"/>
              </a:rPr>
              <a:t>Surveys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 smtClean="0">
                <a:latin typeface="Open Sans" charset="0"/>
                <a:ea typeface="Open Sans" charset="0"/>
                <a:cs typeface="Open Sans" charset="0"/>
              </a:rPr>
              <a:t>User interviews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 smtClean="0">
                <a:latin typeface="Open Sans" charset="0"/>
                <a:ea typeface="Open Sans" charset="0"/>
                <a:cs typeface="Open Sans" charset="0"/>
              </a:rPr>
              <a:t>Identifying target customers and focus groups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 smtClean="0">
                <a:latin typeface="Open Sans" charset="0"/>
                <a:ea typeface="Open Sans" charset="0"/>
                <a:cs typeface="Open Sans" charset="0"/>
              </a:rPr>
              <a:t>Finding total addressable market</a:t>
            </a:r>
            <a:endParaRPr lang="en-US" sz="1000" dirty="0" smtClean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000" dirty="0" smtClean="0">
                <a:latin typeface="Open Sans" charset="0"/>
                <a:ea typeface="Open Sans" charset="0"/>
                <a:cs typeface="Open Sans" charset="0"/>
              </a:rPr>
              <a:t>Documentation Management System with customizable market research design templates</a:t>
            </a:r>
            <a:endParaRPr lang="en-US" sz="1000" dirty="0" smtClean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000" dirty="0" smtClean="0">
                <a:latin typeface="Open Sans" charset="0"/>
                <a:ea typeface="Open Sans" charset="0"/>
                <a:cs typeface="Open Sans" charset="0"/>
              </a:rPr>
              <a:t>Collaboration with other team members to work together</a:t>
            </a:r>
          </a:p>
          <a:p>
            <a:r>
              <a:rPr lang="en-US" sz="1000" dirty="0" smtClean="0">
                <a:latin typeface="Open Sans" charset="0"/>
                <a:ea typeface="Open Sans" charset="0"/>
                <a:cs typeface="Open Sans" charset="0"/>
              </a:rPr>
              <a:t>Communication using chat , comments , video chat</a:t>
            </a:r>
          </a:p>
          <a:p>
            <a:r>
              <a:rPr lang="en-US" sz="1000" dirty="0" smtClean="0">
                <a:latin typeface="Open Sans" charset="0"/>
                <a:ea typeface="Open Sans" charset="0"/>
                <a:cs typeface="Open Sans" charset="0"/>
              </a:rPr>
              <a:t>Integrations with other supporting third party tools</a:t>
            </a:r>
            <a:endParaRPr lang="en-US" sz="10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439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Prioritization using MoSCoW Framework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451909"/>
              </p:ext>
            </p:extLst>
          </p:nvPr>
        </p:nvGraphicFramePr>
        <p:xfrm>
          <a:off x="277791" y="1825625"/>
          <a:ext cx="11516812" cy="3131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9611"/>
                <a:gridCol w="6269990"/>
                <a:gridCol w="3287211"/>
              </a:tblGrid>
              <a:tr h="488095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Priority</a:t>
                      </a:r>
                      <a:endParaRPr lang="en-US" sz="1200" b="0" i="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Features</a:t>
                      </a:r>
                      <a:endParaRPr lang="en-US" sz="1200" b="0" i="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Reasonin</a:t>
                      </a:r>
                      <a:r>
                        <a:rPr lang="en-US" sz="1200" b="0" i="0" baseline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g and Logic</a:t>
                      </a:r>
                      <a:endParaRPr lang="en-US" sz="1200" b="0" i="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60974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M</a:t>
                      </a:r>
                    </a:p>
                    <a:p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Must</a:t>
                      </a:r>
                      <a:r>
                        <a:rPr lang="en-US" sz="1200" b="0" i="0" baseline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 haves</a:t>
                      </a:r>
                      <a:endParaRPr lang="en-US" sz="1200" b="0" i="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Market research</a:t>
                      </a:r>
                      <a:r>
                        <a:rPr lang="en-US" sz="1200" b="0" i="0" baseline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 process in-built generic templates</a:t>
                      </a:r>
                    </a:p>
                    <a:p>
                      <a:r>
                        <a:rPr lang="en-US" sz="1200" b="0" i="0" baseline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Market research processes and workflow management</a:t>
                      </a:r>
                    </a:p>
                    <a:p>
                      <a:r>
                        <a:rPr lang="en-US" sz="1200" b="0" i="0" baseline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Invite 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We cannot launch the product without this as it is the core feature</a:t>
                      </a:r>
                      <a:r>
                        <a:rPr 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Open Sans" charset="0"/>
                          <a:ea typeface="Open Sans" charset="0"/>
                          <a:cs typeface="Open Sans" charset="0"/>
                        </a:rPr>
                        <a:t> and USP of our product</a:t>
                      </a:r>
                      <a:endParaRPr lang="en-US" sz="1200" b="0" i="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</a:tr>
              <a:tr h="488095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S</a:t>
                      </a:r>
                    </a:p>
                    <a:p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Should</a:t>
                      </a:r>
                      <a:r>
                        <a:rPr lang="en-US" sz="1200" b="0" i="0" baseline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 haves</a:t>
                      </a:r>
                      <a:endParaRPr lang="en-US" sz="1200" b="0" i="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Documentation management system in-built templates for market research design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Collaborations</a:t>
                      </a:r>
                      <a:r>
                        <a:rPr lang="en-US" sz="1200" b="0" i="0" baseline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 with other team members</a:t>
                      </a:r>
                      <a:endParaRPr lang="en-US" sz="1200" b="0" i="0" dirty="0" smtClean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We should better include this but it won’t cause any</a:t>
                      </a:r>
                      <a:r>
                        <a:rPr lang="en-US" sz="1200" b="0" i="0" baseline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 </a:t>
                      </a:r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disaster without them</a:t>
                      </a:r>
                      <a:endParaRPr lang="en-US" sz="1200" b="0" i="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</a:tr>
              <a:tr h="488095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C</a:t>
                      </a:r>
                    </a:p>
                    <a:p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Could</a:t>
                      </a:r>
                      <a:r>
                        <a:rPr lang="en-US" sz="1200" b="0" i="0" baseline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 haves</a:t>
                      </a:r>
                      <a:endParaRPr lang="en-US" sz="1200" b="0" i="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Communication with team members through</a:t>
                      </a:r>
                      <a:r>
                        <a:rPr lang="en-US" sz="1200" b="0" i="0" baseline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 comments, chat, video chat.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Integrations with</a:t>
                      </a:r>
                      <a:r>
                        <a:rPr lang="en-US" sz="1200" b="0" i="0" baseline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 supporting third party integration slack or email , etc..</a:t>
                      </a:r>
                      <a:endParaRPr lang="en-US" sz="1200" b="0" i="0" dirty="0" smtClean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Nice to have features but success is not dependent on</a:t>
                      </a:r>
                      <a:r>
                        <a:rPr lang="en-US" sz="1200" b="0" i="0" baseline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 this</a:t>
                      </a:r>
                      <a:endParaRPr lang="en-US" sz="1200" b="0" i="0" dirty="0" smtClean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</a:tr>
              <a:tr h="488095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W</a:t>
                      </a:r>
                    </a:p>
                    <a:p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Won’t haves</a:t>
                      </a:r>
                      <a:endParaRPr lang="en-US" sz="1200" b="0" i="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Market research in-built  and customizable to-do task templates</a:t>
                      </a:r>
                    </a:p>
                    <a:p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Market research in-build and customizable checklist for success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Market research customizable processes and workflows management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Documentation management system with customizable market research design templates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Won’t</a:t>
                      </a:r>
                      <a:r>
                        <a:rPr lang="en-US" sz="1200" b="0" i="0" baseline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 implement this at this point of time, maybe later</a:t>
                      </a:r>
                      <a:endParaRPr lang="en-US" sz="1200" b="0" i="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1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988739"/>
              </p:ext>
            </p:extLst>
          </p:nvPr>
        </p:nvGraphicFramePr>
        <p:xfrm>
          <a:off x="838200" y="1354239"/>
          <a:ext cx="10759633" cy="464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250"/>
                <a:gridCol w="3093623"/>
                <a:gridCol w="1322552"/>
                <a:gridCol w="2967117"/>
                <a:gridCol w="2323091"/>
              </a:tblGrid>
              <a:tr h="3472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Priority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Feature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Quarter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Strategy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Vision</a:t>
                      </a:r>
                      <a:endParaRPr lang="en-US" sz="1000" dirty="0"/>
                    </a:p>
                  </a:txBody>
                  <a:tcPr/>
                </a:tc>
              </a:tr>
              <a:tr h="35172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Market</a:t>
                      </a:r>
                      <a:r>
                        <a:rPr lang="en-US" sz="1000" baseline="0" dirty="0" smtClean="0"/>
                        <a:t> Research process inbuilt template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Q3,2020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Market research process management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Ease market research process</a:t>
                      </a:r>
                      <a:endParaRPr lang="en-US" sz="1000" dirty="0"/>
                    </a:p>
                  </a:txBody>
                  <a:tcPr/>
                </a:tc>
              </a:tr>
              <a:tr h="4839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Create Process</a:t>
                      </a:r>
                      <a:r>
                        <a:rPr lang="en-US" sz="1000" baseline="0" dirty="0" smtClean="0"/>
                        <a:t> and </a:t>
                      </a:r>
                      <a:r>
                        <a:rPr lang="en-US" sz="1000" dirty="0" smtClean="0"/>
                        <a:t>Workflow management</a:t>
                      </a:r>
                      <a:r>
                        <a:rPr lang="en-US" sz="1000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Invite</a:t>
                      </a:r>
                      <a:r>
                        <a:rPr lang="en-US" sz="1000" baseline="0" dirty="0" smtClean="0"/>
                        <a:t> and add team members</a:t>
                      </a:r>
                    </a:p>
                    <a:p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Q3,</a:t>
                      </a:r>
                      <a:r>
                        <a:rPr lang="en-US" sz="1000" baseline="0" dirty="0" smtClean="0"/>
                        <a:t> 2020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Market research process management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Ease market research process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4839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Market research design</a:t>
                      </a:r>
                      <a:r>
                        <a:rPr lang="en-US" sz="1000" baseline="0" dirty="0" smtClean="0"/>
                        <a:t> inbuilt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Q4,2020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Market research process management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Ease market research process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4839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Documentation</a:t>
                      </a:r>
                      <a:r>
                        <a:rPr lang="en-US" sz="1000" baseline="0" dirty="0" smtClean="0"/>
                        <a:t> Management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Q4,2020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Market research process management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Ease market research process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58178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Slack Integration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Allow team member to comment 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Q1,2021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Collaboration and coordination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Connect distributed</a:t>
                      </a:r>
                      <a:r>
                        <a:rPr lang="en-US" sz="1000" baseline="0" dirty="0" smtClean="0"/>
                        <a:t> team members</a:t>
                      </a:r>
                      <a:endParaRPr lang="en-US" sz="1000" dirty="0"/>
                    </a:p>
                  </a:txBody>
                  <a:tcPr/>
                </a:tc>
              </a:tr>
              <a:tr h="44880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Market research in-built  and customizable to-do task templates</a:t>
                      </a:r>
                    </a:p>
                    <a:p>
                      <a:r>
                        <a:rPr lang="en-US" sz="10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Market research in-build and customizable checklist for success</a:t>
                      </a:r>
                      <a:endParaRPr lang="en-US" sz="1000" b="0" i="0" dirty="0"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i="0" dirty="0" smtClean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Q1,2021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Market research process management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Connect distributed</a:t>
                      </a:r>
                      <a:r>
                        <a:rPr lang="en-US" sz="1000" baseline="0" dirty="0" smtClean="0"/>
                        <a:t> team members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54865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Documentation management system with customizable market research design templates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dirty="0" smtClean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Q2,2021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Market research process management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Ease market research process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44880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Text</a:t>
                      </a:r>
                      <a:r>
                        <a:rPr lang="en-US" sz="1000" baseline="0" dirty="0" smtClean="0"/>
                        <a:t> and Video chat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Q2,2021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Communication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Ease market research process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10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09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eature </a:t>
            </a:r>
            <a:r>
              <a:rPr lang="en-US" smtClean="0"/>
              <a:t>Release Timeline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1674"/>
              </p:ext>
            </p:extLst>
          </p:nvPr>
        </p:nvGraphicFramePr>
        <p:xfrm>
          <a:off x="838200" y="1760136"/>
          <a:ext cx="10597586" cy="4575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082"/>
                <a:gridCol w="1058379"/>
                <a:gridCol w="3964650"/>
                <a:gridCol w="1992668"/>
                <a:gridCol w="2136807"/>
              </a:tblGrid>
              <a:tr h="691272"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Working Quarters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Tentative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Release</a:t>
                      </a:r>
                      <a:r>
                        <a:rPr lang="en-US" baseline="0" dirty="0" smtClean="0"/>
                        <a:t> Timelines</a:t>
                      </a:r>
                      <a:endParaRPr lang="en-US" dirty="0"/>
                    </a:p>
                  </a:txBody>
                  <a:tcPr/>
                </a:tc>
              </a:tr>
              <a:tr h="691272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1</a:t>
                      </a:r>
                      <a:r>
                        <a:rPr lang="en-US" sz="1200" b="0" i="0" baseline="3000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st</a:t>
                      </a:r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 Release</a:t>
                      </a:r>
                      <a:endParaRPr lang="en-US" sz="1200" b="0" i="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200" b="0" i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Market</a:t>
                      </a:r>
                      <a:r>
                        <a:rPr lang="en-US" sz="1200" b="0" i="0" baseline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 Research process inbuilt template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200" b="0" i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Process</a:t>
                      </a:r>
                      <a:r>
                        <a:rPr lang="en-US" sz="1200" b="0" i="0" baseline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 and </a:t>
                      </a:r>
                      <a:r>
                        <a:rPr lang="en-US" sz="1200" b="0" i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Workflow management</a:t>
                      </a:r>
                      <a:r>
                        <a:rPr lang="en-US" sz="1200" b="0" i="0" baseline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200" b="0" i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Invite</a:t>
                      </a:r>
                      <a:r>
                        <a:rPr lang="en-US" sz="1200" b="0" i="0" baseline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 and add team members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sz="12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July - Sep,20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Mid October,20</a:t>
                      </a:r>
                      <a:endParaRPr lang="en-US" sz="1200" dirty="0"/>
                    </a:p>
                  </a:txBody>
                  <a:tcPr/>
                </a:tc>
              </a:tr>
              <a:tr h="691272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2</a:t>
                      </a:r>
                      <a:r>
                        <a:rPr lang="en-US" sz="1200" b="0" i="0" baseline="3000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nd</a:t>
                      </a:r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 Release</a:t>
                      </a:r>
                      <a:endParaRPr lang="en-US" sz="1200" b="0" i="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P1</a:t>
                      </a:r>
                      <a:endParaRPr lang="en-US" sz="1200" b="0" i="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Market research design</a:t>
                      </a:r>
                      <a:r>
                        <a:rPr lang="en-US" sz="1200" b="0" i="0" baseline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 inbuilt template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Documentation</a:t>
                      </a:r>
                      <a:r>
                        <a:rPr lang="en-US" sz="1200" b="0" i="0" baseline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 Management</a:t>
                      </a:r>
                      <a:endParaRPr lang="en-US" sz="1200" b="0" i="0" dirty="0" smtClean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  <a:p>
                      <a:endParaRPr lang="en-US" sz="1200" b="0" i="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Oct - Dec,20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</a:t>
                      </a:r>
                      <a:r>
                        <a:rPr lang="en-US" sz="1200" baseline="0" dirty="0" smtClean="0"/>
                        <a:t> of </a:t>
                      </a:r>
                      <a:r>
                        <a:rPr lang="en-US" sz="1200" dirty="0" smtClean="0"/>
                        <a:t>Jan,20</a:t>
                      </a:r>
                      <a:endParaRPr lang="en-US" sz="1200" dirty="0"/>
                    </a:p>
                  </a:txBody>
                  <a:tcPr/>
                </a:tc>
              </a:tr>
              <a:tr h="1481298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3</a:t>
                      </a:r>
                      <a:r>
                        <a:rPr lang="en-US" sz="1200" b="0" i="0" baseline="3000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rd</a:t>
                      </a:r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 Release</a:t>
                      </a:r>
                      <a:endParaRPr lang="en-US" sz="1200" b="0" i="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P2,P3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Slack Integration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Allow team member to comment </a:t>
                      </a:r>
                      <a:endParaRPr lang="en-US" sz="1200" b="0" i="0" dirty="0" smtClean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Market research in-built  and customizable to-do task templates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Market research in-build and customizable checklist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Jan - March,20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Mid</a:t>
                      </a:r>
                      <a:r>
                        <a:rPr lang="en-US" sz="1200" baseline="0" dirty="0" smtClean="0"/>
                        <a:t> of </a:t>
                      </a:r>
                      <a:r>
                        <a:rPr lang="en-US" sz="1200" dirty="0" smtClean="0"/>
                        <a:t>April,20</a:t>
                      </a:r>
                      <a:endParaRPr lang="en-US" sz="1200" dirty="0"/>
                    </a:p>
                  </a:txBody>
                  <a:tcPr/>
                </a:tc>
              </a:tr>
              <a:tr h="888779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4</a:t>
                      </a:r>
                      <a:r>
                        <a:rPr lang="en-US" sz="1200" b="0" i="0" baseline="3000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th</a:t>
                      </a:r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 Release</a:t>
                      </a:r>
                      <a:endParaRPr lang="en-US" sz="1200" b="0" i="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Documentation management system with customizable market research design templates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200" b="0" i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Text</a:t>
                      </a:r>
                      <a:r>
                        <a:rPr lang="en-US" sz="1200" b="0" i="0" baseline="0" dirty="0" smtClean="0">
                          <a:latin typeface="Open Sans" charset="0"/>
                          <a:ea typeface="Open Sans" charset="0"/>
                          <a:cs typeface="Open Sans" charset="0"/>
                        </a:rPr>
                        <a:t> and Video chat</a:t>
                      </a:r>
                      <a:endParaRPr lang="en-US" sz="1200" b="0" i="0" dirty="0" smtClean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April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June,20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Start of July,20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98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4481"/>
            <a:ext cx="10515600" cy="1597306"/>
          </a:xfrm>
        </p:spPr>
        <p:txBody>
          <a:bodyPr>
            <a:normAutofit/>
          </a:bodyPr>
          <a:lstStyle/>
          <a:p>
            <a:r>
              <a:rPr lang="en-US" sz="3100" dirty="0" smtClean="0">
                <a:latin typeface="Open Sans" charset="0"/>
                <a:ea typeface="Open Sans" charset="0"/>
                <a:cs typeface="Open Sans" charset="0"/>
              </a:rPr>
              <a:t>Feature Spec </a:t>
            </a:r>
            <a:r>
              <a:rPr lang="mr-IN" sz="3100" dirty="0" smtClean="0">
                <a:latin typeface="Open Sans" charset="0"/>
                <a:ea typeface="Open Sans" charset="0"/>
                <a:cs typeface="Open Sans" charset="0"/>
              </a:rPr>
              <a:t>–</a:t>
            </a:r>
            <a:r>
              <a:rPr lang="en-US" sz="3100" dirty="0"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3100" dirty="0" smtClean="0">
                <a:latin typeface="Open Sans" charset="0"/>
                <a:ea typeface="Open Sans" charset="0"/>
                <a:cs typeface="Open Sans" charset="0"/>
              </a:rPr>
              <a:t>Market research design process</a:t>
            </a:r>
            <a:r>
              <a:rPr lang="en-US" dirty="0" smtClean="0">
                <a:latin typeface="Open Sans" charset="0"/>
                <a:ea typeface="Open Sans" charset="0"/>
                <a:cs typeface="Open Sans" charset="0"/>
              </a:rPr>
              <a:t/>
            </a:r>
            <a:br>
              <a:rPr lang="en-US" dirty="0" smtClean="0">
                <a:latin typeface="Open Sans" charset="0"/>
                <a:ea typeface="Open Sans" charset="0"/>
                <a:cs typeface="Open Sans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Open Sans" charset="0"/>
                <a:ea typeface="Open Sans" charset="0"/>
                <a:cs typeface="Open Sans" charset="0"/>
              </a:rPr>
              <a:t>Please find the functional specification of Market research design process </a:t>
            </a:r>
            <a:r>
              <a:rPr lang="en-US" sz="1400" dirty="0" smtClean="0">
                <a:latin typeface="Open Sans" charset="0"/>
                <a:ea typeface="Open Sans" charset="0"/>
                <a:cs typeface="Open Sans" charset="0"/>
                <a:hlinkClick r:id="rId2"/>
              </a:rPr>
              <a:t>here</a:t>
            </a:r>
            <a:endParaRPr lang="en-US" sz="1400" dirty="0" smtClean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9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538"/>
          </a:xfrm>
        </p:spPr>
        <p:txBody>
          <a:bodyPr/>
          <a:lstStyle/>
          <a:p>
            <a:r>
              <a:rPr lang="en-US" dirty="0" smtClean="0"/>
              <a:t>UX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Link to Balsamiq low fidelity wire framing is </a:t>
            </a:r>
            <a:r>
              <a:rPr lang="en-US" sz="1800" dirty="0" smtClean="0">
                <a:hlinkClick r:id="rId2"/>
              </a:rPr>
              <a:t>here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Download wireframe pdf from Google drive </a:t>
            </a:r>
            <a:r>
              <a:rPr lang="en-US" sz="1800" dirty="0" smtClean="0">
                <a:hlinkClick r:id="rId3"/>
              </a:rPr>
              <a:t>here 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756286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4843</TotalTime>
  <Words>786</Words>
  <Application>Microsoft Macintosh PowerPoint</Application>
  <PresentationFormat>Widescreen</PresentationFormat>
  <Paragraphs>207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Mangal</vt:lpstr>
      <vt:lpstr>Open Sans</vt:lpstr>
      <vt:lpstr>Arial</vt:lpstr>
      <vt:lpstr>Office Theme</vt:lpstr>
      <vt:lpstr>FRESHFLOW</vt:lpstr>
      <vt:lpstr>Content</vt:lpstr>
      <vt:lpstr>Market Research Process</vt:lpstr>
      <vt:lpstr>List of Product Features and Scope </vt:lpstr>
      <vt:lpstr>Prioritization using MoSCoW Framework</vt:lpstr>
      <vt:lpstr>Roadmap</vt:lpstr>
      <vt:lpstr>Feature Release Timeline</vt:lpstr>
      <vt:lpstr>Feature Spec – Market research design process </vt:lpstr>
      <vt:lpstr>UX Flow</vt:lpstr>
      <vt:lpstr>Integration and Partnership</vt:lpstr>
      <vt:lpstr>Subscription Revenue Model</vt:lpstr>
      <vt:lpstr>Marketing Plan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Fresh flow </dc:title>
  <dc:creator>Microsoft Office User</dc:creator>
  <cp:lastModifiedBy>Microsoft Office User</cp:lastModifiedBy>
  <cp:revision>59</cp:revision>
  <dcterms:created xsi:type="dcterms:W3CDTF">2020-06-27T11:36:54Z</dcterms:created>
  <dcterms:modified xsi:type="dcterms:W3CDTF">2020-06-30T20:20:16Z</dcterms:modified>
</cp:coreProperties>
</file>