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7cb71b02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47cb71b02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fca7580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fca7580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fca75802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fca75802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7cb71b02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47cb71b02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7cb71b02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47cb71b02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7cb71b02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47cb71b02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7cb71b02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47cb71b02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7cb71b02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47cb71b02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54e694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4654e694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7cb71b02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47cb71b02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fca75802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fca75802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fca75802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fca75802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e246154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e246154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e2461548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e2461548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7cb71b02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7cb71b02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7cb71b02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7cb71b02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fca75802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fca75802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fca75802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fca75802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154000" y="152400"/>
            <a:ext cx="9297900" cy="49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500"/>
              <a:t>  Job Management System(JMS)</a:t>
            </a:r>
            <a:endParaRPr b="1"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/>
              <a:t>Course Code:CSE-3204</a:t>
            </a:r>
            <a:endParaRPr b="1"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/>
              <a:t>Course Title:</a:t>
            </a:r>
            <a:r>
              <a:rPr b="1" lang="en" sz="2900"/>
              <a:t>Software</a:t>
            </a:r>
            <a:r>
              <a:rPr b="1" lang="en" sz="2900"/>
              <a:t> Development Sessional 111</a:t>
            </a:r>
            <a:endParaRPr b="1"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500"/>
              <a:t>NORTH WESTERN UNIVERSITY,KHULNA</a:t>
            </a:r>
            <a:endParaRPr b="1" sz="22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600" y="152400"/>
            <a:ext cx="1017975" cy="10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marR="2286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2124"/>
                </a:solidFill>
                <a:highlight>
                  <a:srgbClr val="FFFFFF"/>
                </a:highlight>
              </a:rPr>
              <a:t>                               </a:t>
            </a:r>
            <a:endParaRPr b="1" sz="24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2008325"/>
            <a:ext cx="8520600" cy="4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Username</a:t>
            </a:r>
            <a:endParaRPr sz="2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password</a:t>
            </a:r>
            <a:endParaRPr sz="2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134" name="Google Shape;134;p22"/>
          <p:cNvCxnSpPr/>
          <p:nvPr/>
        </p:nvCxnSpPr>
        <p:spPr>
          <a:xfrm rot="10800000">
            <a:off x="1293550" y="3511025"/>
            <a:ext cx="924000" cy="492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2"/>
          <p:cNvSpPr txBox="1"/>
          <p:nvPr/>
        </p:nvSpPr>
        <p:spPr>
          <a:xfrm>
            <a:off x="8161850" y="4773900"/>
            <a:ext cx="9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8198" y="1017725"/>
            <a:ext cx="5637204" cy="298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159300" y="2106000"/>
            <a:ext cx="8520600" cy="4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Char char="●"/>
            </a:pP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</a:rPr>
              <a:t>After login show job list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Char char="●"/>
            </a:pP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</a:rPr>
              <a:t>And complete Register button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325" y="623100"/>
            <a:ext cx="4942524" cy="3983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3"/>
          <p:cNvCxnSpPr/>
          <p:nvPr/>
        </p:nvCxnSpPr>
        <p:spPr>
          <a:xfrm flipH="1" rot="10800000">
            <a:off x="4764100" y="1205950"/>
            <a:ext cx="862500" cy="5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3"/>
          <p:cNvSpPr txBox="1"/>
          <p:nvPr/>
        </p:nvSpPr>
        <p:spPr>
          <a:xfrm>
            <a:off x="8192650" y="4835500"/>
            <a:ext cx="117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0" y="1828825"/>
            <a:ext cx="8832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marR="2286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87350" lvl="0" marL="457200" marR="2286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500"/>
              <a:buChar char="●"/>
            </a:pPr>
            <a:r>
              <a:rPr lang="en" sz="2500">
                <a:solidFill>
                  <a:srgbClr val="202124"/>
                </a:solidFill>
                <a:highlight>
                  <a:srgbClr val="FFFFFF"/>
                </a:highlight>
              </a:rPr>
              <a:t>Put information </a:t>
            </a:r>
            <a:endParaRPr sz="25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800" y="637900"/>
            <a:ext cx="6082625" cy="3706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8315825" y="4820900"/>
            <a:ext cx="6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0" y="1869575"/>
            <a:ext cx="8832600" cy="59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highlight>
                  <a:schemeClr val="lt1"/>
                </a:highlight>
              </a:rPr>
              <a:t>After pressing Job Holder button</a:t>
            </a:r>
            <a:endParaRPr sz="1700">
              <a:highlight>
                <a:schemeClr val="lt1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highlight>
                  <a:schemeClr val="lt1"/>
                </a:highlight>
              </a:rPr>
              <a:t> Job Holder login</a:t>
            </a:r>
            <a:endParaRPr sz="1700">
              <a:highlight>
                <a:schemeClr val="lt1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highlight>
                  <a:schemeClr val="lt1"/>
                </a:highlight>
              </a:rPr>
              <a:t> Job Holder Create Account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42950"/>
            <a:ext cx="4290574" cy="200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25"/>
          <p:cNvCxnSpPr/>
          <p:nvPr/>
        </p:nvCxnSpPr>
        <p:spPr>
          <a:xfrm flipH="1" rot="10800000">
            <a:off x="6207900" y="1881150"/>
            <a:ext cx="1293600" cy="4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0" y="2757925"/>
            <a:ext cx="4108201" cy="200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3326325" y="-90800"/>
            <a:ext cx="2618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Job Holder</a:t>
            </a:r>
            <a:endParaRPr b="1" sz="2500"/>
          </a:p>
        </p:txBody>
      </p:sp>
      <p:sp>
        <p:nvSpPr>
          <p:cNvPr id="161" name="Google Shape;161;p25"/>
          <p:cNvSpPr txBox="1"/>
          <p:nvPr/>
        </p:nvSpPr>
        <p:spPr>
          <a:xfrm>
            <a:off x="7699850" y="4790100"/>
            <a:ext cx="11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457200" y="1828825"/>
            <a:ext cx="8832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>
                <a:highlight>
                  <a:schemeClr val="lt1"/>
                </a:highlight>
              </a:rPr>
              <a:t>Username</a:t>
            </a:r>
            <a:endParaRPr sz="2500">
              <a:highlight>
                <a:schemeClr val="lt1"/>
              </a:highlight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>
                <a:highlight>
                  <a:schemeClr val="lt1"/>
                </a:highlight>
              </a:rPr>
              <a:t>password</a:t>
            </a:r>
            <a:endParaRPr sz="25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cxnSp>
        <p:nvCxnSpPr>
          <p:cNvPr id="167" name="Google Shape;167;p26"/>
          <p:cNvCxnSpPr/>
          <p:nvPr/>
        </p:nvCxnSpPr>
        <p:spPr>
          <a:xfrm flipH="1" rot="10800000">
            <a:off x="1509175" y="3911525"/>
            <a:ext cx="1293600" cy="46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975" y="490575"/>
            <a:ext cx="5537026" cy="41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/>
        </p:nvSpPr>
        <p:spPr>
          <a:xfrm>
            <a:off x="7823050" y="4744700"/>
            <a:ext cx="10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2182200"/>
            <a:ext cx="8520600" cy="4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Char char="●"/>
            </a:pPr>
            <a:r>
              <a:rPr lang="en" sz="1700">
                <a:solidFill>
                  <a:srgbClr val="202124"/>
                </a:solidFill>
                <a:highlight>
                  <a:schemeClr val="lt1"/>
                </a:highlight>
              </a:rPr>
              <a:t>After login show candidate list</a:t>
            </a:r>
            <a:endParaRPr sz="17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Char char="●"/>
            </a:pPr>
            <a:r>
              <a:rPr lang="en" sz="1700">
                <a:solidFill>
                  <a:srgbClr val="202124"/>
                </a:solidFill>
                <a:highlight>
                  <a:schemeClr val="lt1"/>
                </a:highlight>
              </a:rPr>
              <a:t>And complete Register button</a:t>
            </a:r>
            <a:endParaRPr sz="17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cxnSp>
        <p:nvCxnSpPr>
          <p:cNvPr id="175" name="Google Shape;175;p27"/>
          <p:cNvCxnSpPr/>
          <p:nvPr/>
        </p:nvCxnSpPr>
        <p:spPr>
          <a:xfrm flipH="1" rot="10800000">
            <a:off x="6004350" y="2448550"/>
            <a:ext cx="862500" cy="55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7750" y="1123825"/>
            <a:ext cx="5106249" cy="320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7"/>
          <p:cNvCxnSpPr/>
          <p:nvPr/>
        </p:nvCxnSpPr>
        <p:spPr>
          <a:xfrm flipH="1" rot="10800000">
            <a:off x="5470875" y="1587050"/>
            <a:ext cx="554400" cy="5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7"/>
          <p:cNvSpPr txBox="1"/>
          <p:nvPr/>
        </p:nvSpPr>
        <p:spPr>
          <a:xfrm>
            <a:off x="7792250" y="4775500"/>
            <a:ext cx="5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0" y="1676425"/>
            <a:ext cx="8832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marR="2286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-387350" lvl="0" marL="457200" marR="2286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500"/>
              <a:buChar char="●"/>
            </a:pPr>
            <a:r>
              <a:rPr lang="en" sz="2500">
                <a:solidFill>
                  <a:srgbClr val="202124"/>
                </a:solidFill>
                <a:highlight>
                  <a:schemeClr val="lt1"/>
                </a:highlight>
              </a:rPr>
              <a:t>Put information </a:t>
            </a:r>
            <a:endParaRPr sz="25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457200" marR="2286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747" y="714675"/>
            <a:ext cx="4785999" cy="337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/>
        </p:nvSpPr>
        <p:spPr>
          <a:xfrm>
            <a:off x="7819850" y="4791700"/>
            <a:ext cx="5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rgbClr val="202124"/>
                </a:solidFill>
                <a:highlight>
                  <a:schemeClr val="lt1"/>
                </a:highlight>
              </a:rPr>
              <a:t>                                          </a:t>
            </a:r>
            <a:r>
              <a:rPr b="1" lang="en" sz="2750">
                <a:solidFill>
                  <a:srgbClr val="202124"/>
                </a:solidFill>
                <a:highlight>
                  <a:schemeClr val="lt1"/>
                </a:highlight>
              </a:rPr>
              <a:t>Dependency </a:t>
            </a:r>
            <a:r>
              <a:rPr lang="en" sz="2200">
                <a:solidFill>
                  <a:srgbClr val="202124"/>
                </a:solidFill>
                <a:highlight>
                  <a:schemeClr val="lt1"/>
                </a:highlight>
              </a:rPr>
              <a:t>  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Pycharm: For built this project we use Python language and Python Built in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Packages. Install all the Packages which we have use. The name of the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packages are given into ReadeMe.txt file. After Install all packages the project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will run successfully.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 Tkinter: We have used Python Tkinter Module for the User Interface. So, you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must have to import the Tkinter Module for successfully executing this project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8069450" y="4650700"/>
            <a:ext cx="6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rgbClr val="202124"/>
                </a:solidFill>
                <a:highlight>
                  <a:schemeClr val="lt1"/>
                </a:highlight>
              </a:rPr>
              <a:t>                                          </a:t>
            </a:r>
            <a:r>
              <a:rPr b="1" lang="en" sz="2750">
                <a:solidFill>
                  <a:srgbClr val="202124"/>
                </a:solidFill>
                <a:highlight>
                  <a:schemeClr val="lt1"/>
                </a:highlight>
              </a:rPr>
              <a:t>Conclusion</a:t>
            </a:r>
            <a:r>
              <a:rPr lang="en" sz="2200">
                <a:solidFill>
                  <a:srgbClr val="202124"/>
                </a:solidFill>
                <a:highlight>
                  <a:schemeClr val="lt1"/>
                </a:highlight>
              </a:rPr>
              <a:t> 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In this digital time this system will be very 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helpful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 to people</a:t>
            </a:r>
            <a:endParaRPr sz="2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Every body can easily use this system and can enjoy the features of the system</a:t>
            </a:r>
            <a:endParaRPr sz="2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Every job holder can find required candidate and candidate also will able to find expectable job with 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expected</a:t>
            </a: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</a:rPr>
              <a:t> salary</a:t>
            </a:r>
            <a:endParaRPr sz="25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99" name="Google Shape;199;p30"/>
          <p:cNvSpPr txBox="1"/>
          <p:nvPr/>
        </p:nvSpPr>
        <p:spPr>
          <a:xfrm>
            <a:off x="8069450" y="4650700"/>
            <a:ext cx="6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2064300" y="-1143000"/>
            <a:ext cx="8520600" cy="54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6300">
                <a:solidFill>
                  <a:schemeClr val="dk1"/>
                </a:solidFill>
                <a:highlight>
                  <a:schemeClr val="lt1"/>
                </a:highlight>
              </a:rPr>
              <a:t>Thank You</a:t>
            </a:r>
            <a:endParaRPr b="1" sz="63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9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highlight>
                  <a:schemeClr val="dk2"/>
                </a:highlight>
              </a:rPr>
              <a:t>Team Name</a:t>
            </a:r>
            <a:r>
              <a:rPr b="1" lang="en" sz="3000">
                <a:solidFill>
                  <a:schemeClr val="dk2"/>
                </a:solidFill>
                <a:highlight>
                  <a:schemeClr val="dk2"/>
                </a:highlight>
              </a:rPr>
              <a:t>:..............................................................</a:t>
            </a:r>
            <a:r>
              <a:rPr b="1" lang="en" sz="3000">
                <a:solidFill>
                  <a:schemeClr val="lt1"/>
                </a:solidFill>
                <a:highlight>
                  <a:schemeClr val="dk2"/>
                </a:highlight>
              </a:rPr>
              <a:t>         </a:t>
            </a:r>
            <a:endParaRPr b="1" sz="3000">
              <a:solidFill>
                <a:schemeClr val="lt1"/>
              </a:solidFill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highlight>
                  <a:schemeClr val="lt1"/>
                </a:highlight>
              </a:rPr>
              <a:t>NWU_JMS  </a:t>
            </a:r>
            <a:endParaRPr b="1" sz="30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highlight>
                  <a:schemeClr val="dk2"/>
                </a:highlight>
              </a:rPr>
              <a:t>Details Of The team Mamber</a:t>
            </a:r>
            <a:r>
              <a:rPr b="1" lang="en" sz="3000">
                <a:solidFill>
                  <a:schemeClr val="dk2"/>
                </a:solidFill>
                <a:highlight>
                  <a:schemeClr val="dk2"/>
                </a:highlight>
              </a:rPr>
              <a:t>...................................</a:t>
            </a:r>
            <a:r>
              <a:rPr b="1" lang="en" sz="3000">
                <a:solidFill>
                  <a:schemeClr val="lt1"/>
                </a:solidFill>
                <a:highlight>
                  <a:schemeClr val="dk2"/>
                </a:highlight>
              </a:rPr>
              <a:t>         </a:t>
            </a:r>
            <a:endParaRPr b="1" sz="3000">
              <a:solidFill>
                <a:schemeClr val="lt1"/>
              </a:solidFill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highlight>
                <a:schemeClr val="lt1"/>
              </a:highlight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09175"/>
            <a:ext cx="8520600" cy="3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8682225" y="4804700"/>
            <a:ext cx="45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5400" y="1724769"/>
            <a:ext cx="1790850" cy="2641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6363" y="1724775"/>
            <a:ext cx="1951275" cy="264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550" y="1648575"/>
            <a:ext cx="2003041" cy="27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646775" y="4442475"/>
            <a:ext cx="255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Sadman Hossain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ID:20201143010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3541925" y="4527500"/>
            <a:ext cx="2556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ariana shuchi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Student ID:20201121010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6391675" y="4545300"/>
            <a:ext cx="275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Sumon Farazi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Student ID:20201117010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23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2124"/>
                </a:solidFill>
                <a:highlight>
                  <a:srgbClr val="FFFFFF"/>
                </a:highlight>
              </a:rPr>
              <a:t>                    Presentation Overview</a:t>
            </a:r>
            <a:endParaRPr b="1" sz="30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847675"/>
            <a:ext cx="8520600" cy="42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Char char="●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 Introduction 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Char char="●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 Objectives 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Char char="●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 Entity relationship diagram 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Char char="●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Site tree 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Char char="●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Description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              Home Mode 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 Candidate Mode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              Job Holder Mode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2000"/>
              <a:buChar char="●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 Dependency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Char char="●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Conclusion  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8808625" y="482090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</a:t>
            </a:r>
            <a:r>
              <a:rPr lang="en"/>
              <a:t>Introduction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Job Management System is a software developed by python using tkinter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It is </a:t>
            </a:r>
            <a:r>
              <a:rPr lang="en" sz="2500"/>
              <a:t>developed</a:t>
            </a:r>
            <a:r>
              <a:rPr lang="en" sz="2500"/>
              <a:t> to module to handle the function of job management system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 It is a process where a job holder offers job and find candidate and candidates shows up there qualification to find a perfect job.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 This system will be a easier way for A job candidate and job holder.</a:t>
            </a:r>
            <a:endParaRPr sz="2500"/>
          </a:p>
        </p:txBody>
      </p:sp>
      <p:sp>
        <p:nvSpPr>
          <p:cNvPr id="82" name="Google Shape;82;p16"/>
          <p:cNvSpPr txBox="1"/>
          <p:nvPr/>
        </p:nvSpPr>
        <p:spPr>
          <a:xfrm>
            <a:off x="8716225" y="4866300"/>
            <a:ext cx="2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Objectives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To eliminate the paper work in the page. 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 Simplify find job and find candidates. 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 build Digital job management infrastructure.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 To find a perfect job easily.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 To find qualified candidate easily.</a:t>
            </a:r>
            <a:endParaRPr sz="3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89" name="Google Shape;89;p17"/>
          <p:cNvSpPr txBox="1"/>
          <p:nvPr/>
        </p:nvSpPr>
        <p:spPr>
          <a:xfrm>
            <a:off x="8654625" y="4712300"/>
            <a:ext cx="6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rgbClr val="202124"/>
                </a:solidFill>
                <a:highlight>
                  <a:schemeClr val="lt1"/>
                </a:highlight>
              </a:rPr>
              <a:t>                </a:t>
            </a:r>
            <a:r>
              <a:rPr b="1" lang="en" sz="2500">
                <a:solidFill>
                  <a:srgbClr val="202124"/>
                </a:solidFill>
                <a:highlight>
                  <a:schemeClr val="lt1"/>
                </a:highlight>
              </a:rPr>
              <a:t>Entity relationship diagram</a:t>
            </a:r>
            <a:endParaRPr b="1" sz="2500">
              <a:solidFill>
                <a:srgbClr val="202124"/>
              </a:solidFill>
              <a:highlight>
                <a:schemeClr val="lt1"/>
              </a:highlight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2771950" y="4804700"/>
            <a:ext cx="53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Figure: E-R Diagram of JMS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8617450" y="4804700"/>
            <a:ext cx="8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50" y="520388"/>
            <a:ext cx="8710949" cy="4284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                        </a:t>
            </a:r>
            <a:r>
              <a:rPr b="1" lang="en"/>
              <a:t>Site Tree</a:t>
            </a:r>
            <a:endParaRPr b="1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308000"/>
            <a:ext cx="8520600" cy="41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In the Job Management System, there are two characters.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 Job holder and job candidate. Each has a unique view and their own Feature. A simple site tree can show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what this character can view.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00" y="1447575"/>
            <a:ext cx="9020799" cy="3695926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6" name="Google Shape;106;p19"/>
          <p:cNvSpPr txBox="1"/>
          <p:nvPr/>
        </p:nvSpPr>
        <p:spPr>
          <a:xfrm>
            <a:off x="8901025" y="455850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8901025" y="4927900"/>
            <a:ext cx="3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8901025" y="4730100"/>
            <a:ext cx="2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2286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2124"/>
                </a:solidFill>
                <a:highlight>
                  <a:srgbClr val="FFFFFF"/>
                </a:highlight>
              </a:rPr>
              <a:t>                         Description</a:t>
            </a:r>
            <a:endParaRPr b="1" sz="30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9575" y="560525"/>
            <a:ext cx="7908300" cy="23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A86E8"/>
                </a:solidFill>
                <a:highlight>
                  <a:srgbClr val="FFFFFF"/>
                </a:highlight>
              </a:rPr>
              <a:t>Home Page</a:t>
            </a:r>
            <a:endParaRPr sz="3000">
              <a:solidFill>
                <a:srgbClr val="4A86E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 Home Page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Candidate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  button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Job Holder Button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114300" marR="1143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1C1E21"/>
              </a:solidFill>
              <a:highlight>
                <a:srgbClr val="0084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solidFill>
                <a:srgbClr val="4A86E8"/>
              </a:solidFill>
              <a:highlight>
                <a:srgbClr val="FFFFFF"/>
              </a:highlight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650" y="1002750"/>
            <a:ext cx="4432575" cy="374195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8562225" y="4744700"/>
            <a:ext cx="4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marR="2286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02124"/>
                </a:solidFill>
                <a:highlight>
                  <a:srgbClr val="FFFFFF"/>
                </a:highlight>
              </a:rPr>
              <a:t>                               Candidate</a:t>
            </a:r>
            <a:endParaRPr b="1" sz="24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2008325"/>
            <a:ext cx="8520600" cy="4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After pressing a candidate button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Candidates login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Candidate Create Account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700" y="2799325"/>
            <a:ext cx="4065799" cy="19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600" y="743975"/>
            <a:ext cx="4065800" cy="1737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1"/>
          <p:cNvCxnSpPr/>
          <p:nvPr/>
        </p:nvCxnSpPr>
        <p:spPr>
          <a:xfrm rot="10800000">
            <a:off x="3731950" y="2215625"/>
            <a:ext cx="924000" cy="492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21"/>
          <p:cNvSpPr txBox="1"/>
          <p:nvPr/>
        </p:nvSpPr>
        <p:spPr>
          <a:xfrm>
            <a:off x="8254250" y="4835500"/>
            <a:ext cx="8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27" name="Google Shape;127;p21"/>
          <p:cNvCxnSpPr/>
          <p:nvPr/>
        </p:nvCxnSpPr>
        <p:spPr>
          <a:xfrm flipH="1" rot="10800000">
            <a:off x="5143500" y="1632450"/>
            <a:ext cx="523500" cy="523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