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9"/>
  </p:notesMasterIdLst>
  <p:handoutMasterIdLst>
    <p:handoutMasterId r:id="rId30"/>
  </p:handoutMasterIdLst>
  <p:sldIdLst>
    <p:sldId id="350" r:id="rId5"/>
    <p:sldId id="364" r:id="rId6"/>
    <p:sldId id="382" r:id="rId7"/>
    <p:sldId id="383" r:id="rId8"/>
    <p:sldId id="365" r:id="rId9"/>
    <p:sldId id="366" r:id="rId10"/>
    <p:sldId id="367" r:id="rId11"/>
    <p:sldId id="368" r:id="rId12"/>
    <p:sldId id="369" r:id="rId13"/>
    <p:sldId id="355" r:id="rId14"/>
    <p:sldId id="370" r:id="rId15"/>
    <p:sldId id="371" r:id="rId16"/>
    <p:sldId id="372" r:id="rId17"/>
    <p:sldId id="361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4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5A2"/>
    <a:srgbClr val="7CA655"/>
    <a:srgbClr val="F9D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5226" autoAdjust="0"/>
  </p:normalViewPr>
  <p:slideViewPr>
    <p:cSldViewPr snapToGrid="0">
      <p:cViewPr varScale="1">
        <p:scale>
          <a:sx n="116" d="100"/>
          <a:sy n="116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August 21,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6792" y="688481"/>
            <a:ext cx="9901880" cy="652653"/>
          </a:xfrm>
        </p:spPr>
        <p:txBody>
          <a:bodyPr/>
          <a:lstStyle/>
          <a:p>
            <a:r>
              <a:rPr 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North Western University, Khulna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6956" y="2455547"/>
            <a:ext cx="6701551" cy="1075264"/>
          </a:xfrm>
        </p:spPr>
        <p:txBody>
          <a:bodyPr/>
          <a:lstStyle/>
          <a:p>
            <a:pPr algn="just"/>
            <a:r>
              <a:rPr lang="en-US" sz="3200" dirty="0">
                <a:latin typeface="Cooper Black" panose="0208090404030B020404" pitchFamily="18" charset="0"/>
              </a:rPr>
              <a:t>Welcome To Our Presentation On Vehicle Management </a:t>
            </a:r>
            <a:r>
              <a:rPr lang="en-US" sz="3600" dirty="0">
                <a:latin typeface="Cooper Black" panose="0208090404030B020404" pitchFamily="18" charset="0"/>
              </a:rPr>
              <a:t>System</a:t>
            </a:r>
            <a:endParaRPr lang="en-US" sz="3200" dirty="0">
              <a:latin typeface="Cooper Black" panose="0208090404030B020404" pitchFamily="18" charset="0"/>
            </a:endParaRPr>
          </a:p>
          <a:p>
            <a:pPr algn="just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73196-9693-4257-9955-5CB2012A0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06" y="-36449"/>
            <a:ext cx="3113811" cy="1449860"/>
          </a:xfrm>
          <a:prstGeom prst="rect">
            <a:avLst/>
          </a:prstGeom>
        </p:spPr>
      </p:pic>
      <p:sp>
        <p:nvSpPr>
          <p:cNvPr id="6" name="AutoShape 2" descr="heading_logo">
            <a:extLst>
              <a:ext uri="{FF2B5EF4-FFF2-40B4-BE49-F238E27FC236}">
                <a16:creationId xmlns:a16="http://schemas.microsoft.com/office/drawing/2014/main" id="{02DE4C7C-4665-488E-9F88-508587474A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7611" y="3276600"/>
            <a:ext cx="4460789" cy="211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37321C-DEE3-4EFC-A626-A4FEDC9EB6F3}"/>
              </a:ext>
            </a:extLst>
          </p:cNvPr>
          <p:cNvSpPr txBox="1">
            <a:spLocks/>
          </p:cNvSpPr>
          <p:nvPr/>
        </p:nvSpPr>
        <p:spPr>
          <a:xfrm>
            <a:off x="4810898" y="4645224"/>
            <a:ext cx="6862118" cy="844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rgbClr val="4495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Course Tittle: Software Development Sessional III</a:t>
            </a:r>
          </a:p>
          <a:p>
            <a:pPr algn="just"/>
            <a:r>
              <a:rPr lang="en-US" sz="2400" b="1" dirty="0">
                <a:solidFill>
                  <a:srgbClr val="4495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Course Code:CSE-3204</a:t>
            </a:r>
            <a:endParaRPr lang="en-US" b="1" dirty="0">
              <a:solidFill>
                <a:srgbClr val="4495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  <a:p>
            <a:endParaRPr lang="en-US" dirty="0">
              <a:solidFill>
                <a:srgbClr val="4495A2"/>
              </a:solidFill>
            </a:endParaRPr>
          </a:p>
        </p:txBody>
      </p:sp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62BE9436-DEF9-49AC-B63D-CFE95F5C5A44}"/>
              </a:ext>
            </a:extLst>
          </p:cNvPr>
          <p:cNvSpPr txBox="1">
            <a:spLocks/>
          </p:cNvSpPr>
          <p:nvPr/>
        </p:nvSpPr>
        <p:spPr>
          <a:xfrm>
            <a:off x="11310551" y="6065828"/>
            <a:ext cx="362465" cy="4722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EDDE1-C342-4CA6-A085-81E9C13D4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474" y="6276314"/>
            <a:ext cx="2237532" cy="6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122A5-8C62-4A4B-9D47-B3F94507D180}"/>
              </a:ext>
            </a:extLst>
          </p:cNvPr>
          <p:cNvSpPr/>
          <p:nvPr/>
        </p:nvSpPr>
        <p:spPr>
          <a:xfrm>
            <a:off x="642551" y="1186249"/>
            <a:ext cx="1351006" cy="922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C5667-3117-48D1-B92D-64668D082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37ACA6FD-D421-45FE-BB54-11F96328884D}"/>
              </a:ext>
            </a:extLst>
          </p:cNvPr>
          <p:cNvSpPr txBox="1">
            <a:spLocks/>
          </p:cNvSpPr>
          <p:nvPr/>
        </p:nvSpPr>
        <p:spPr>
          <a:xfrm>
            <a:off x="11108268" y="6262922"/>
            <a:ext cx="663602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10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2B2D54-0B30-4023-A52B-98148E6D7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BC090-68FC-4994-8059-3C24A029D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94477D-A090-4419-8D6D-B33528BD5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42" y="3527854"/>
            <a:ext cx="4795612" cy="25807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003BED-145E-49C0-B9FA-14249C617C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16" y="934270"/>
            <a:ext cx="5133184" cy="27369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92AAE7-6F67-4455-B6E3-E5B85BAEBC3A}"/>
              </a:ext>
            </a:extLst>
          </p:cNvPr>
          <p:cNvSpPr txBox="1"/>
          <p:nvPr/>
        </p:nvSpPr>
        <p:spPr>
          <a:xfrm>
            <a:off x="2061519" y="4866706"/>
            <a:ext cx="3727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Three characters login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577194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2710" y="6546408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186984" y="6262922"/>
            <a:ext cx="528447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11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09C66A7-7A6F-45AA-ADAE-76BA616FD1DC}"/>
              </a:ext>
            </a:extLst>
          </p:cNvPr>
          <p:cNvSpPr txBox="1">
            <a:spLocks/>
          </p:cNvSpPr>
          <p:nvPr/>
        </p:nvSpPr>
        <p:spPr>
          <a:xfrm>
            <a:off x="849723" y="1268626"/>
            <a:ext cx="3022061" cy="44100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Employee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C8C18-C356-4916-8278-D46544C9D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39" y="2112394"/>
            <a:ext cx="7664696" cy="34287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FC5905-5E3E-4BD3-B703-4A88726F029A}"/>
              </a:ext>
            </a:extLst>
          </p:cNvPr>
          <p:cNvSpPr txBox="1"/>
          <p:nvPr/>
        </p:nvSpPr>
        <p:spPr>
          <a:xfrm>
            <a:off x="493183" y="2345800"/>
            <a:ext cx="2357108" cy="296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ogin successfully, The Employee can view the Employee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dashboard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of the Vehicle management system.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 Employee can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Add, view, Update, Delete, check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information to the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48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577194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2710" y="6546408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0981267" y="6262922"/>
            <a:ext cx="734164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12</a:t>
            </a:fld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8348F5-28E4-4272-91D8-9E85964F8958}"/>
              </a:ext>
            </a:extLst>
          </p:cNvPr>
          <p:cNvSpPr/>
          <p:nvPr/>
        </p:nvSpPr>
        <p:spPr>
          <a:xfrm>
            <a:off x="650789" y="1762897"/>
            <a:ext cx="2875006" cy="4613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07F09E-10F8-4046-8EBD-60DF28945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84601"/>
            <a:ext cx="6802801" cy="4978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F671C8-36E8-46A7-83E5-61DE3D48CEB5}"/>
              </a:ext>
            </a:extLst>
          </p:cNvPr>
          <p:cNvSpPr txBox="1"/>
          <p:nvPr/>
        </p:nvSpPr>
        <p:spPr>
          <a:xfrm>
            <a:off x="395417" y="2487268"/>
            <a:ext cx="2875006" cy="1883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Register a New Vehicle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Employee will be able to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new vehicle information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257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122A5-8C62-4A4B-9D47-B3F94507D180}"/>
              </a:ext>
            </a:extLst>
          </p:cNvPr>
          <p:cNvSpPr/>
          <p:nvPr/>
        </p:nvSpPr>
        <p:spPr>
          <a:xfrm>
            <a:off x="642551" y="1186249"/>
            <a:ext cx="1351006" cy="922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C5667-3117-48D1-B92D-64668D082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37ACA6FD-D421-45FE-BB54-11F96328884D}"/>
              </a:ext>
            </a:extLst>
          </p:cNvPr>
          <p:cNvSpPr txBox="1">
            <a:spLocks/>
          </p:cNvSpPr>
          <p:nvPr/>
        </p:nvSpPr>
        <p:spPr>
          <a:xfrm>
            <a:off x="11369054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13</a:t>
            </a:fld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2B2D54-0B30-4023-A52B-98148E6D7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BC090-68FC-4994-8059-3C24A029D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5BFA05-2154-4049-963C-5168813FD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958579"/>
            <a:ext cx="6630393" cy="1916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D30871-7973-4838-8501-3BFFB07D0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34" y="3334013"/>
            <a:ext cx="3847477" cy="2854769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C0F03D6-F8A7-46AC-B7FF-15EEAFDF511A}"/>
              </a:ext>
            </a:extLst>
          </p:cNvPr>
          <p:cNvSpPr/>
          <p:nvPr/>
        </p:nvSpPr>
        <p:spPr>
          <a:xfrm>
            <a:off x="886789" y="3193193"/>
            <a:ext cx="2825579" cy="1579605"/>
          </a:xfrm>
          <a:prstGeom prst="wedgeEllipseCallout">
            <a:avLst>
              <a:gd name="adj1" fmla="val 36058"/>
              <a:gd name="adj2" fmla="val -6947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View Vehicle Information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Employee will be able to View Specific vehicle information</a:t>
            </a:r>
            <a:endParaRPr lang="en-US" sz="1400" dirty="0"/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F19ED1D5-B660-462E-B921-996E3496DBC1}"/>
              </a:ext>
            </a:extLst>
          </p:cNvPr>
          <p:cNvSpPr/>
          <p:nvPr/>
        </p:nvSpPr>
        <p:spPr>
          <a:xfrm>
            <a:off x="3954163" y="4319816"/>
            <a:ext cx="2825579" cy="1579605"/>
          </a:xfrm>
          <a:prstGeom prst="wedgeEllipseCallout">
            <a:avLst>
              <a:gd name="adj1" fmla="val 68711"/>
              <a:gd name="adj2" fmla="val -413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Change Owner Name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Employee will be able to change The Owner Name.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590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313951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14</a:t>
            </a:fld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BA6E9-179B-4470-9D18-AC93D561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90B52C-0072-47B1-8FC9-ECB8BFFC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FE6743-F088-41F5-BB98-125F7AD43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72" y="546729"/>
            <a:ext cx="3498478" cy="25154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A076FE-6456-4128-8843-FDFCBED553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35" y="546729"/>
            <a:ext cx="4163507" cy="25154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9C0795-3A8C-41E0-8A3B-887CB3B10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11" y="4023642"/>
            <a:ext cx="7120097" cy="2316833"/>
          </a:xfrm>
          <a:prstGeom prst="rect">
            <a:avLst/>
          </a:prstGeom>
        </p:spPr>
      </p:pic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D1958413-6E7B-482A-8E37-18B36F1FEF59}"/>
              </a:ext>
            </a:extLst>
          </p:cNvPr>
          <p:cNvSpPr/>
          <p:nvPr/>
        </p:nvSpPr>
        <p:spPr>
          <a:xfrm>
            <a:off x="5192865" y="616539"/>
            <a:ext cx="2076146" cy="997319"/>
          </a:xfrm>
          <a:prstGeom prst="wedgeEllipseCallout">
            <a:avLst>
              <a:gd name="adj1" fmla="val -73058"/>
              <a:gd name="adj2" fmla="val 804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Delete Vehicle Information </a:t>
            </a:r>
            <a:r>
              <a:rPr lang="en-GB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Employee will be able to Delete Specific Vehicle Information </a:t>
            </a:r>
            <a:endParaRPr lang="en-US" sz="1100" dirty="0"/>
          </a:p>
        </p:txBody>
      </p:sp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C5FFEEE4-59E3-4D17-9696-0CEBA36EA1E8}"/>
              </a:ext>
            </a:extLst>
          </p:cNvPr>
          <p:cNvSpPr/>
          <p:nvPr/>
        </p:nvSpPr>
        <p:spPr>
          <a:xfrm>
            <a:off x="5297713" y="1917979"/>
            <a:ext cx="2187092" cy="1156017"/>
          </a:xfrm>
          <a:prstGeom prst="wedgeEllipseCallout">
            <a:avLst>
              <a:gd name="adj1" fmla="val 60126"/>
              <a:gd name="adj2" fmla="val -57241"/>
            </a:avLst>
          </a:prstGeom>
          <a:solidFill>
            <a:srgbClr val="7CA6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Check Report </a:t>
            </a:r>
            <a:r>
              <a:rPr lang="en-GB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Employee will be able to View the report which is claim by the Vehicle Owner </a:t>
            </a:r>
            <a:endParaRPr lang="en-US" sz="1100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9DCDF089-8231-454E-9AA5-0F96CE575D58}"/>
              </a:ext>
            </a:extLst>
          </p:cNvPr>
          <p:cNvSpPr/>
          <p:nvPr/>
        </p:nvSpPr>
        <p:spPr>
          <a:xfrm>
            <a:off x="5006860" y="3199703"/>
            <a:ext cx="2768798" cy="519818"/>
          </a:xfrm>
          <a:prstGeom prst="wedgeRectCallout">
            <a:avLst>
              <a:gd name="adj1" fmla="val -40171"/>
              <a:gd name="adj2" fmla="val 10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licking 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Check Report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Employee will be able to View the report which is claim by the Vehicle Owner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577194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2710" y="6546408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170508" y="6262922"/>
            <a:ext cx="544923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15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09C66A7-7A6F-45AA-ADAE-76BA616FD1DC}"/>
              </a:ext>
            </a:extLst>
          </p:cNvPr>
          <p:cNvSpPr txBox="1">
            <a:spLocks/>
          </p:cNvSpPr>
          <p:nvPr/>
        </p:nvSpPr>
        <p:spPr>
          <a:xfrm>
            <a:off x="849723" y="1268626"/>
            <a:ext cx="3022061" cy="44100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Sergeant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C5905-5E3E-4BD3-B703-4A88726F029A}"/>
              </a:ext>
            </a:extLst>
          </p:cNvPr>
          <p:cNvSpPr txBox="1"/>
          <p:nvPr/>
        </p:nvSpPr>
        <p:spPr>
          <a:xfrm>
            <a:off x="583800" y="2626998"/>
            <a:ext cx="2563055" cy="2315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login successfully, The Sergeant can view the Sergeant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dashboard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Vehicle management system.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 Sergeant can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add, view and check 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information to the system. 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7135F-F2AC-4B7B-ACB2-79638A401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72" y="2165609"/>
            <a:ext cx="7234626" cy="32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362876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16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BA6E9-179B-4470-9D18-AC93D561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90B52C-0072-47B1-8FC9-ECB8BFFC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E75B29-DFD2-42F6-AEF6-03D8EB7698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0" y="2331309"/>
            <a:ext cx="10193490" cy="29259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E1FF3B-FD49-47A4-8AD1-E9E9C32F4B22}"/>
              </a:ext>
            </a:extLst>
          </p:cNvPr>
          <p:cNvSpPr txBox="1"/>
          <p:nvPr/>
        </p:nvSpPr>
        <p:spPr>
          <a:xfrm>
            <a:off x="2825577" y="1400432"/>
            <a:ext cx="6540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View Vehicle Information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Sergeant will be able to View Specific vehicle information searching by Registration Number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59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305211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17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BA6E9-179B-4470-9D18-AC93D561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90B52C-0072-47B1-8FC9-ECB8BFFC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E1FF3B-FD49-47A4-8AD1-E9E9C32F4B22}"/>
              </a:ext>
            </a:extLst>
          </p:cNvPr>
          <p:cNvSpPr txBox="1"/>
          <p:nvPr/>
        </p:nvSpPr>
        <p:spPr>
          <a:xfrm>
            <a:off x="3680343" y="1396096"/>
            <a:ext cx="6540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Sergeant All Case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Sergeant will be able to View All case which is noted by specific sergeant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9ADC9-D6AA-4D71-8917-3C2E3D151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31" y="2298357"/>
            <a:ext cx="10334423" cy="29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625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173405" y="6188062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18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BA6E9-179B-4470-9D18-AC93D561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90B52C-0072-47B1-8FC9-ECB8BFFC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E1FF3B-FD49-47A4-8AD1-E9E9C32F4B22}"/>
              </a:ext>
            </a:extLst>
          </p:cNvPr>
          <p:cNvSpPr txBox="1"/>
          <p:nvPr/>
        </p:nvSpPr>
        <p:spPr>
          <a:xfrm>
            <a:off x="3189134" y="1042818"/>
            <a:ext cx="6975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New Case File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Sergeant will be able to Note a new case.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79782-F278-48EA-B03E-A9CA2AB9E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76" y="1725827"/>
            <a:ext cx="76485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74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577194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2710" y="6546408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170508" y="6262922"/>
            <a:ext cx="544923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19</a:t>
            </a:fld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09C66A7-7A6F-45AA-ADAE-76BA616FD1DC}"/>
              </a:ext>
            </a:extLst>
          </p:cNvPr>
          <p:cNvSpPr txBox="1">
            <a:spLocks/>
          </p:cNvSpPr>
          <p:nvPr/>
        </p:nvSpPr>
        <p:spPr>
          <a:xfrm>
            <a:off x="849723" y="1268626"/>
            <a:ext cx="3022061" cy="44100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Owner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C5905-5E3E-4BD3-B703-4A88726F029A}"/>
              </a:ext>
            </a:extLst>
          </p:cNvPr>
          <p:cNvSpPr txBox="1"/>
          <p:nvPr/>
        </p:nvSpPr>
        <p:spPr>
          <a:xfrm>
            <a:off x="583800" y="2626998"/>
            <a:ext cx="2563055" cy="2315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login successfully, The Owner can view the Owner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dashboard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Vehicle management system.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 Owner can </a:t>
            </a:r>
            <a:r>
              <a:rPr lang="en-GB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 Report, view and check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information to the system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DF3D3-E158-4C7D-8D8E-686A6679D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39" y="2226593"/>
            <a:ext cx="7620633" cy="341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46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329543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9723" y="6329543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83F3B398-FCEA-46D5-BF63-9F3B59383257}"/>
              </a:ext>
            </a:extLst>
          </p:cNvPr>
          <p:cNvSpPr txBox="1">
            <a:spLocks/>
          </p:cNvSpPr>
          <p:nvPr/>
        </p:nvSpPr>
        <p:spPr>
          <a:xfrm>
            <a:off x="940339" y="662449"/>
            <a:ext cx="3145629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Team Name</a:t>
            </a:r>
            <a:endParaRPr lang="en-US" sz="4000" dirty="0">
              <a:solidFill>
                <a:srgbClr val="7CA6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2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F4E2FF14-CB97-4094-A0D3-810DC600D097}"/>
              </a:ext>
            </a:extLst>
          </p:cNvPr>
          <p:cNvSpPr txBox="1">
            <a:spLocks/>
          </p:cNvSpPr>
          <p:nvPr/>
        </p:nvSpPr>
        <p:spPr>
          <a:xfrm>
            <a:off x="1454285" y="1294473"/>
            <a:ext cx="2117736" cy="503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NWU_VMS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C32182-D8AC-4CDA-BCE0-20092CDE2419}"/>
              </a:ext>
            </a:extLst>
          </p:cNvPr>
          <p:cNvSpPr txBox="1">
            <a:spLocks/>
          </p:cNvSpPr>
          <p:nvPr/>
        </p:nvSpPr>
        <p:spPr>
          <a:xfrm>
            <a:off x="849723" y="2122376"/>
            <a:ext cx="4340115" cy="503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4495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Details Of Team Members</a:t>
            </a:r>
            <a:endParaRPr lang="en-US" sz="2800" b="1" dirty="0">
              <a:solidFill>
                <a:srgbClr val="4495A2"/>
              </a:solidFill>
              <a:latin typeface="Calisto MT" panose="02040603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4B73E-62AA-4B3B-9CE3-3C05B8499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42" y="2549614"/>
            <a:ext cx="1783293" cy="1630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91E8A2-1613-4944-9D99-163266B4E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46" y="2647308"/>
            <a:ext cx="1416908" cy="1533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865805-DFD4-4636-A481-18E67F90E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619" y="2596901"/>
            <a:ext cx="1868828" cy="1583586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651EA4C-CCF2-4A8C-A14C-1A5011C0A2D2}"/>
              </a:ext>
            </a:extLst>
          </p:cNvPr>
          <p:cNvSpPr txBox="1">
            <a:spLocks/>
          </p:cNvSpPr>
          <p:nvPr/>
        </p:nvSpPr>
        <p:spPr>
          <a:xfrm>
            <a:off x="1783763" y="4308387"/>
            <a:ext cx="2141837" cy="1696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Md Habibullah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Student Id:20201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136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010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Department Of CSE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North Western University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Khulna, Bangladesh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F18FB13-8009-482A-99EA-2A4C312BD108}"/>
              </a:ext>
            </a:extLst>
          </p:cNvPr>
          <p:cNvSpPr txBox="1">
            <a:spLocks/>
          </p:cNvSpPr>
          <p:nvPr/>
        </p:nvSpPr>
        <p:spPr>
          <a:xfrm>
            <a:off x="5025081" y="4256566"/>
            <a:ext cx="2141837" cy="1696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Fatima Tuz Jahura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Student Id:20201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122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010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Department Of CSE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North Western University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Khulna, Bangladesh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F5BA79B-72E7-47F9-BBAA-B64293CD8C06}"/>
              </a:ext>
            </a:extLst>
          </p:cNvPr>
          <p:cNvSpPr txBox="1">
            <a:spLocks/>
          </p:cNvSpPr>
          <p:nvPr/>
        </p:nvSpPr>
        <p:spPr>
          <a:xfrm>
            <a:off x="8291114" y="4308388"/>
            <a:ext cx="2141837" cy="1696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Jyoti Biswas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Student Id:20201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153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010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Department Of CSE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North Western University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Khulna, Bangladesh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285838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20</a:t>
            </a:fld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BA6E9-179B-4470-9D18-AC93D561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90B52C-0072-47B1-8FC9-ECB8BFFC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E1FF3B-FD49-47A4-8AD1-E9E9C32F4B22}"/>
              </a:ext>
            </a:extLst>
          </p:cNvPr>
          <p:cNvSpPr txBox="1"/>
          <p:nvPr/>
        </p:nvSpPr>
        <p:spPr>
          <a:xfrm>
            <a:off x="3680343" y="1339152"/>
            <a:ext cx="6540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View Vehicle Information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Owner will able to View his vehicle information searching with his registration number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3BDAF-BCDA-4CFD-B81C-C66DBAE2B7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43" y="2298357"/>
            <a:ext cx="10170595" cy="28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30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362876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21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BA6E9-179B-4470-9D18-AC93D561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90B52C-0072-47B1-8FC9-ECB8BFFC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E1FF3B-FD49-47A4-8AD1-E9E9C32F4B22}"/>
              </a:ext>
            </a:extLst>
          </p:cNvPr>
          <p:cNvSpPr txBox="1"/>
          <p:nvPr/>
        </p:nvSpPr>
        <p:spPr>
          <a:xfrm>
            <a:off x="3680343" y="1135262"/>
            <a:ext cx="6540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Vehicle Case History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Owner will be able to view all case which is noted for his vehicle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EA03D-13CD-4913-BDD0-90DEBCF50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8" y="2129802"/>
            <a:ext cx="10817992" cy="312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A4AB6F-43D4-4F43-AF14-5D2DE7F40E0A}"/>
              </a:ext>
            </a:extLst>
          </p:cNvPr>
          <p:cNvSpPr/>
          <p:nvPr/>
        </p:nvSpPr>
        <p:spPr>
          <a:xfrm>
            <a:off x="469557" y="1433384"/>
            <a:ext cx="2998573" cy="864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AA54786E-B216-4EA1-96AE-2E35D9A521CF}"/>
              </a:ext>
            </a:extLst>
          </p:cNvPr>
          <p:cNvSpPr txBox="1">
            <a:spLocks/>
          </p:cNvSpPr>
          <p:nvPr/>
        </p:nvSpPr>
        <p:spPr>
          <a:xfrm>
            <a:off x="11280497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22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BA6E9-179B-4470-9D18-AC93D561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90B52C-0072-47B1-8FC9-ECB8BFFC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DF798C-E54D-4EA3-9E26-3F84EE5D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E1FF3B-FD49-47A4-8AD1-E9E9C32F4B22}"/>
              </a:ext>
            </a:extLst>
          </p:cNvPr>
          <p:cNvSpPr txBox="1"/>
          <p:nvPr/>
        </p:nvSpPr>
        <p:spPr>
          <a:xfrm>
            <a:off x="3064473" y="982849"/>
            <a:ext cx="6540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licking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Report A file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employee the Owner will be able to note a complaint against Employee.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B593E-1374-4D72-9CD0-56FFEFC7E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84" y="1954956"/>
            <a:ext cx="76676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122A5-8C62-4A4B-9D47-B3F94507D180}"/>
              </a:ext>
            </a:extLst>
          </p:cNvPr>
          <p:cNvSpPr/>
          <p:nvPr/>
        </p:nvSpPr>
        <p:spPr>
          <a:xfrm>
            <a:off x="642551" y="1186249"/>
            <a:ext cx="1351006" cy="922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C5667-3117-48D1-B92D-64668D082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37ACA6FD-D421-45FE-BB54-11F96328884D}"/>
              </a:ext>
            </a:extLst>
          </p:cNvPr>
          <p:cNvSpPr txBox="1">
            <a:spLocks/>
          </p:cNvSpPr>
          <p:nvPr/>
        </p:nvSpPr>
        <p:spPr>
          <a:xfrm>
            <a:off x="11157387" y="6232274"/>
            <a:ext cx="716691" cy="393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23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2B2D54-0B30-4023-A52B-98148E6D7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66" y="6428900"/>
            <a:ext cx="1700931" cy="304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BC090-68FC-4994-8059-3C24A029D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202" y="6428900"/>
            <a:ext cx="1402202" cy="304826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ABB5BB6A-71E5-4CC1-8D8C-7F3DB7A2F067}"/>
              </a:ext>
            </a:extLst>
          </p:cNvPr>
          <p:cNvSpPr txBox="1">
            <a:spLocks/>
          </p:cNvSpPr>
          <p:nvPr/>
        </p:nvSpPr>
        <p:spPr>
          <a:xfrm>
            <a:off x="849723" y="1206558"/>
            <a:ext cx="3022061" cy="44100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Dependencies: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3C4A59-26A7-43C8-BC22-9626C570F63B}"/>
              </a:ext>
            </a:extLst>
          </p:cNvPr>
          <p:cNvSpPr txBox="1"/>
          <p:nvPr/>
        </p:nvSpPr>
        <p:spPr>
          <a:xfrm>
            <a:off x="849723" y="2482483"/>
            <a:ext cx="6687899" cy="2181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Xampp: The Vehicle Management system (vms)’s database is Store in local server. So xampp software is needed to run this project properly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Pycharm: For built this project we use Python language and Python Built in Packages.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Tkinter: We have used Python Tkinter Module for the User Interface. So, you must have to import the Tkinter Module for successfully executing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33494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17491D-891A-4D6B-A5A0-F0C36F86C7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0008" y="3775772"/>
            <a:ext cx="4428868" cy="588795"/>
          </a:xfrm>
        </p:spPr>
        <p:txBody>
          <a:bodyPr/>
          <a:lstStyle/>
          <a:p>
            <a:r>
              <a:rPr kumimoji="0" lang="en-US" sz="6000" b="1" i="0" u="none" strike="noStrike" kern="1200" cap="none" spc="10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  <a:t>Thank you</a:t>
            </a:r>
            <a:endParaRPr lang="en-US" sz="2400" dirty="0">
              <a:solidFill>
                <a:srgbClr val="7CA655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329543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9723" y="6329543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83F3B398-FCEA-46D5-BF63-9F3B59383257}"/>
              </a:ext>
            </a:extLst>
          </p:cNvPr>
          <p:cNvSpPr txBox="1">
            <a:spLocks/>
          </p:cNvSpPr>
          <p:nvPr/>
        </p:nvSpPr>
        <p:spPr>
          <a:xfrm>
            <a:off x="849723" y="972259"/>
            <a:ext cx="49414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Overview</a:t>
            </a:r>
            <a:endParaRPr lang="en-US" sz="4000" dirty="0">
              <a:solidFill>
                <a:srgbClr val="7CA6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342277" y="6134977"/>
            <a:ext cx="388404" cy="4422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3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91D33E-871C-4822-93DB-4FA76CE036A3}"/>
              </a:ext>
            </a:extLst>
          </p:cNvPr>
          <p:cNvSpPr txBox="1">
            <a:spLocks/>
          </p:cNvSpPr>
          <p:nvPr/>
        </p:nvSpPr>
        <p:spPr>
          <a:xfrm>
            <a:off x="1779986" y="2405448"/>
            <a:ext cx="3080950" cy="275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Objective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E-R Diagram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Site Tree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Project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614DE-1508-4B94-8DF6-7D94310D0A3A}"/>
              </a:ext>
            </a:extLst>
          </p:cNvPr>
          <p:cNvSpPr txBox="1"/>
          <p:nvPr/>
        </p:nvSpPr>
        <p:spPr>
          <a:xfrm>
            <a:off x="6096000" y="2405448"/>
            <a:ext cx="2875005" cy="2813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Login pages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Employee Mode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Sergeant Mode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Owner Mode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Dependencies </a:t>
            </a:r>
          </a:p>
        </p:txBody>
      </p:sp>
    </p:spTree>
    <p:extLst>
      <p:ext uri="{BB962C8B-B14F-4D97-AF65-F5344CB8AC3E}">
        <p14:creationId xmlns:p14="http://schemas.microsoft.com/office/powerpoint/2010/main" val="24739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329543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9723" y="6329543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83F3B398-FCEA-46D5-BF63-9F3B59383257}"/>
              </a:ext>
            </a:extLst>
          </p:cNvPr>
          <p:cNvSpPr txBox="1">
            <a:spLocks/>
          </p:cNvSpPr>
          <p:nvPr/>
        </p:nvSpPr>
        <p:spPr>
          <a:xfrm>
            <a:off x="849723" y="967249"/>
            <a:ext cx="49414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  <a:endParaRPr lang="en-US" sz="4000" dirty="0">
              <a:solidFill>
                <a:srgbClr val="7CA6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4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F4E2FF14-CB97-4094-A0D3-810DC600D097}"/>
              </a:ext>
            </a:extLst>
          </p:cNvPr>
          <p:cNvSpPr txBox="1">
            <a:spLocks/>
          </p:cNvSpPr>
          <p:nvPr/>
        </p:nvSpPr>
        <p:spPr>
          <a:xfrm>
            <a:off x="1177089" y="2570644"/>
            <a:ext cx="8833185" cy="2771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It is Software developed by python using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tkinter</a:t>
            </a:r>
            <a:r>
              <a:rPr lang="en-US" sz="2000" dirty="0">
                <a:latin typeface="Calisto MT" panose="02040603050505030304" pitchFamily="18" charset="0"/>
              </a:rPr>
              <a:t> module to handle the of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BRTA Vehicle registration Process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For Adding info, view Info, update info, delete info and many other operation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Helps to crosscheck information between owner and the police sergeant with proper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580184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329543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9723" y="6329543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83F3B398-FCEA-46D5-BF63-9F3B59383257}"/>
              </a:ext>
            </a:extLst>
          </p:cNvPr>
          <p:cNvSpPr txBox="1">
            <a:spLocks/>
          </p:cNvSpPr>
          <p:nvPr/>
        </p:nvSpPr>
        <p:spPr>
          <a:xfrm>
            <a:off x="849723" y="967249"/>
            <a:ext cx="49414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Objectives</a:t>
            </a:r>
            <a:endParaRPr lang="en-US" sz="4000" dirty="0">
              <a:solidFill>
                <a:srgbClr val="7CA6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5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F4E2FF14-CB97-4094-A0D3-810DC600D097}"/>
              </a:ext>
            </a:extLst>
          </p:cNvPr>
          <p:cNvSpPr txBox="1">
            <a:spLocks/>
          </p:cNvSpPr>
          <p:nvPr/>
        </p:nvSpPr>
        <p:spPr>
          <a:xfrm>
            <a:off x="1158038" y="2568139"/>
            <a:ext cx="9266322" cy="2771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Eliminate the paper work in the </a:t>
            </a:r>
            <a:r>
              <a:rPr lang="en-US" sz="2000" b="1" dirty="0">
                <a:latin typeface="Calisto MT" panose="02040603050505030304" pitchFamily="18" charset="0"/>
              </a:rPr>
              <a:t>BRTA</a:t>
            </a:r>
            <a:r>
              <a:rPr lang="en-US" sz="2000" dirty="0">
                <a:latin typeface="Calisto MT" panose="02040603050505030304" pitchFamily="18" charset="0"/>
              </a:rPr>
              <a:t> office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Eliminate </a:t>
            </a:r>
            <a:r>
              <a:rPr lang="en-GB" sz="2000" dirty="0">
                <a:latin typeface="Calisto MT" panose="02040603050505030304" pitchFamily="18" charset="0"/>
              </a:rPr>
              <a:t>the huge storage of Physical paper data by storing data into Database.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latin typeface="Calisto MT" panose="02040603050505030304" pitchFamily="18" charset="0"/>
              </a:rPr>
              <a:t>Simplify search and update process.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latin typeface="Calisto MT" panose="02040603050505030304" pitchFamily="18" charset="0"/>
              </a:rPr>
              <a:t>Build Digital official Interface to maintain official work digitally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50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577194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2710" y="6546408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83F3B398-FCEA-46D5-BF63-9F3B59383257}"/>
              </a:ext>
            </a:extLst>
          </p:cNvPr>
          <p:cNvSpPr txBox="1">
            <a:spLocks/>
          </p:cNvSpPr>
          <p:nvPr/>
        </p:nvSpPr>
        <p:spPr>
          <a:xfrm>
            <a:off x="1220425" y="827388"/>
            <a:ext cx="5855878" cy="531846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Entity Relationship Diagram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6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E1885-1891-450F-84E1-47DD333D4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60" y="1785111"/>
            <a:ext cx="5855879" cy="4335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AF46F3-4DA2-4245-9094-6D7CD5DDA6A6}"/>
              </a:ext>
            </a:extLst>
          </p:cNvPr>
          <p:cNvSpPr txBox="1"/>
          <p:nvPr/>
        </p:nvSpPr>
        <p:spPr>
          <a:xfrm>
            <a:off x="4593027" y="6114340"/>
            <a:ext cx="2396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Figure: E-R Diagram of VMS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32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577194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2710" y="6546408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7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86D5C-8CAE-49E9-9783-C838B5C73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35" y="1212935"/>
            <a:ext cx="4995975" cy="4671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F11CEB-0782-49D0-BFD0-14F58551D539}"/>
              </a:ext>
            </a:extLst>
          </p:cNvPr>
          <p:cNvSpPr txBox="1"/>
          <p:nvPr/>
        </p:nvSpPr>
        <p:spPr>
          <a:xfrm>
            <a:off x="1150004" y="3429000"/>
            <a:ext cx="34137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0000"/>
                </a:solidFill>
                <a:latin typeface="Calisto MT" panose="02040603050505030304" pitchFamily="18" charset="0"/>
              </a:rPr>
              <a:t>T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here are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three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characters.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Employee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,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Owner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,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Sergeant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. Each has a unique view and their own Feature. </a:t>
            </a:r>
            <a:endParaRPr lang="en-US" sz="2800" dirty="0">
              <a:latin typeface="Calisto MT" panose="02040603050505030304" pitchFamily="18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2EDB22A-7F69-4D34-804C-9AF8F209A051}"/>
              </a:ext>
            </a:extLst>
          </p:cNvPr>
          <p:cNvSpPr txBox="1">
            <a:spLocks/>
          </p:cNvSpPr>
          <p:nvPr/>
        </p:nvSpPr>
        <p:spPr>
          <a:xfrm>
            <a:off x="1133493" y="1078818"/>
            <a:ext cx="2034567" cy="53184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Site Tree</a:t>
            </a:r>
          </a:p>
        </p:txBody>
      </p:sp>
    </p:spTree>
    <p:extLst>
      <p:ext uri="{BB962C8B-B14F-4D97-AF65-F5344CB8AC3E}">
        <p14:creationId xmlns:p14="http://schemas.microsoft.com/office/powerpoint/2010/main" val="4168570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577194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2710" y="6546408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8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09C66A7-7A6F-45AA-ADAE-76BA616FD1DC}"/>
              </a:ext>
            </a:extLst>
          </p:cNvPr>
          <p:cNvSpPr txBox="1">
            <a:spLocks/>
          </p:cNvSpPr>
          <p:nvPr/>
        </p:nvSpPr>
        <p:spPr>
          <a:xfrm>
            <a:off x="849723" y="1003784"/>
            <a:ext cx="2877033" cy="70585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Project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2B738-B808-42E7-B155-81E802748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08" y="2276826"/>
            <a:ext cx="5897583" cy="35453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45CFBA-CE3F-4731-BF8B-699A5753BAFD}"/>
              </a:ext>
            </a:extLst>
          </p:cNvPr>
          <p:cNvSpPr txBox="1"/>
          <p:nvPr/>
        </p:nvSpPr>
        <p:spPr>
          <a:xfrm>
            <a:off x="3914274" y="5956575"/>
            <a:ext cx="4363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ome page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of Vehicle management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6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5009583" y="6577194"/>
            <a:ext cx="1563233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SDP III 	CSE-3204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42710" y="6546408"/>
            <a:ext cx="1313180" cy="247651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August 23,2022</a:t>
            </a:r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3A1D7BAC-77CF-41AC-8D10-D16E6A145501}"/>
              </a:ext>
            </a:extLst>
          </p:cNvPr>
          <p:cNvSpPr txBox="1">
            <a:spLocks noGrp="1"/>
          </p:cNvSpPr>
          <p:nvPr>
            <p:ph type="sldNum" sz="quarter" idx="23"/>
          </p:nvPr>
        </p:nvSpPr>
        <p:spPr>
          <a:xfrm>
            <a:off x="11453493" y="6262922"/>
            <a:ext cx="261938" cy="318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pPr/>
              <a:t>9</a:t>
            </a:fld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B4AC8C-93DE-4888-9DD9-DDD85BA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7" y="280806"/>
            <a:ext cx="531846" cy="53184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09C66A7-7A6F-45AA-ADAE-76BA616FD1DC}"/>
              </a:ext>
            </a:extLst>
          </p:cNvPr>
          <p:cNvSpPr txBox="1">
            <a:spLocks/>
          </p:cNvSpPr>
          <p:nvPr/>
        </p:nvSpPr>
        <p:spPr>
          <a:xfrm>
            <a:off x="849723" y="1003784"/>
            <a:ext cx="2877033" cy="70585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7CA6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Login Pages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45A407-7B1C-4249-8438-72DB57471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56" y="2249649"/>
            <a:ext cx="5062191" cy="36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documentManagement/types"/>
    <ds:schemaRef ds:uri="http://www.w3.org/XML/1998/namespace"/>
    <ds:schemaRef ds:uri="http://purl.org/dc/dcmitype/"/>
    <ds:schemaRef ds:uri="16c05727-aa75-4e4a-9b5f-8a80a1165891"/>
    <ds:schemaRef ds:uri="http://purl.org/dc/terms/"/>
    <ds:schemaRef ds:uri="http://purl.org/dc/elements/1.1/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222</TotalTime>
  <Words>706</Words>
  <Application>Microsoft Office PowerPoint</Application>
  <PresentationFormat>Widescreen</PresentationFormat>
  <Paragraphs>124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Bell MT</vt:lpstr>
      <vt:lpstr>Calibri</vt:lpstr>
      <vt:lpstr>Calisto MT</vt:lpstr>
      <vt:lpstr>Cooper Black</vt:lpstr>
      <vt:lpstr>Franklin Gothic Book</vt:lpstr>
      <vt:lpstr>Franklin Gothic Demi</vt:lpstr>
      <vt:lpstr>Franklin Gothic Heavy</vt:lpstr>
      <vt:lpstr>Times New Roman</vt:lpstr>
      <vt:lpstr>Wingdings</vt:lpstr>
      <vt:lpstr>Theme1</vt:lpstr>
      <vt:lpstr>North Western University, Khulna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MD Habibullah Habib</dc:creator>
  <cp:lastModifiedBy>MD Habibullah Habib</cp:lastModifiedBy>
  <cp:revision>34</cp:revision>
  <dcterms:created xsi:type="dcterms:W3CDTF">2022-08-20T17:59:17Z</dcterms:created>
  <dcterms:modified xsi:type="dcterms:W3CDTF">2022-08-21T10:01:52Z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