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ca7580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ca7580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7cb71b0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7cb71b0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ca7580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ca7580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ca7580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ca7580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cb71b0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cb71b0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7cb71b0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7cb71b0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7cb71b0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7cb71b0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7cb71b0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7cb71b0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7cb71b0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7cb71b0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4e69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654e69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ca7580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ca7580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7cb71b0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7cb71b0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ca7580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ca7580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24615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24615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e2461548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e2461548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e246154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e246154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7cb71b0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7cb71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7cb71b0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7cb71b0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ca7580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ca7580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54000" y="152400"/>
            <a:ext cx="9297900" cy="49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00"/>
              <a:t>  Job Management System(JMS)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Course Code:CSE-3204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Course Title:</a:t>
            </a:r>
            <a:r>
              <a:rPr b="1" lang="en" sz="2900"/>
              <a:t>Software</a:t>
            </a:r>
            <a:r>
              <a:rPr b="1" lang="en" sz="2900"/>
              <a:t> Development Sessional 111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/>
              <a:t>NORTH WESTERN UNIVERSITY,KHULNA</a:t>
            </a:r>
            <a:endParaRPr b="1" sz="2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52400"/>
            <a:ext cx="1017975" cy="1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Candidate</a:t>
            </a:r>
            <a:endParaRPr b="1"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After pressing a candidate button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Candidates login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 Create Account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700" y="2799325"/>
            <a:ext cx="4065799" cy="19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743975"/>
            <a:ext cx="4065800" cy="173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 rot="10800000">
            <a:off x="3731950" y="2215625"/>
            <a:ext cx="924000" cy="49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 txBox="1"/>
          <p:nvPr/>
        </p:nvSpPr>
        <p:spPr>
          <a:xfrm>
            <a:off x="8254250" y="4835500"/>
            <a:ext cx="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</a:t>
            </a:r>
            <a:endParaRPr b="1"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Username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password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 rot="10800000">
            <a:off x="1293550" y="3511025"/>
            <a:ext cx="924000" cy="49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24" y="1200150"/>
            <a:ext cx="4581974" cy="31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161850" y="47739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9300" y="210600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After login show job list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325" y="623100"/>
            <a:ext cx="4942524" cy="398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4"/>
          <p:cNvCxnSpPr/>
          <p:nvPr/>
        </p:nvCxnSpPr>
        <p:spPr>
          <a:xfrm flipH="1" rot="10800000">
            <a:off x="4764100" y="1205950"/>
            <a:ext cx="8625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4"/>
          <p:cNvSpPr txBox="1"/>
          <p:nvPr/>
        </p:nvSpPr>
        <p:spPr>
          <a:xfrm>
            <a:off x="8192650" y="4835500"/>
            <a:ext cx="11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18288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735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00" y="637900"/>
            <a:ext cx="6082625" cy="37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8315825" y="4820900"/>
            <a:ext cx="6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1869575"/>
            <a:ext cx="8832600" cy="5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After pressing a candidate button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Candidates login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Candidate Create Account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2950"/>
            <a:ext cx="4290574" cy="200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 flipH="1" rot="10800000">
            <a:off x="6207900" y="1881150"/>
            <a:ext cx="1293600" cy="4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757925"/>
            <a:ext cx="4108201" cy="20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3326325" y="-90800"/>
            <a:ext cx="261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Job Holder</a:t>
            </a:r>
            <a:endParaRPr b="1" sz="2500"/>
          </a:p>
        </p:txBody>
      </p:sp>
      <p:sp>
        <p:nvSpPr>
          <p:cNvPr id="166" name="Google Shape;166;p26"/>
          <p:cNvSpPr txBox="1"/>
          <p:nvPr/>
        </p:nvSpPr>
        <p:spPr>
          <a:xfrm>
            <a:off x="7699850" y="47901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18288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Username</a:t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password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72" name="Google Shape;172;p27"/>
          <p:cNvCxnSpPr/>
          <p:nvPr/>
        </p:nvCxnSpPr>
        <p:spPr>
          <a:xfrm flipH="1" rot="10800000">
            <a:off x="1509175" y="3911525"/>
            <a:ext cx="1293600" cy="4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490575"/>
            <a:ext cx="5537026" cy="4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7823050" y="4744700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218220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After login show job list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 flipH="1" rot="10800000">
            <a:off x="6004350" y="2448550"/>
            <a:ext cx="862500" cy="55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50" y="1123825"/>
            <a:ext cx="5106249" cy="320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8"/>
          <p:cNvCxnSpPr/>
          <p:nvPr/>
        </p:nvCxnSpPr>
        <p:spPr>
          <a:xfrm flipH="1" rot="10800000">
            <a:off x="5470875" y="1587050"/>
            <a:ext cx="55440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8"/>
          <p:cNvSpPr txBox="1"/>
          <p:nvPr/>
        </p:nvSpPr>
        <p:spPr>
          <a:xfrm>
            <a:off x="7792250" y="47755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16764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8735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47" y="714675"/>
            <a:ext cx="4785999" cy="33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7819850" y="47917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b="1" lang="en" sz="2750">
                <a:solidFill>
                  <a:srgbClr val="202124"/>
                </a:solidFill>
                <a:highlight>
                  <a:schemeClr val="lt1"/>
                </a:highlight>
              </a:rPr>
              <a:t>Dependency 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Pycharm: For built this project we use Python language and Python Built 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Packages. Install all the Packages which we have use. The name of the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 are given into ReadeMe.txt file. After Install all packages the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will run successfully.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Tkinter: We have used Python Tkinter Module for the User Interface. So, you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must have to import the Tkinter Module for successfully executing this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b="1" lang="en" sz="2750">
                <a:solidFill>
                  <a:srgbClr val="202124"/>
                </a:solidFill>
                <a:highlight>
                  <a:schemeClr val="lt1"/>
                </a:highlight>
              </a:rPr>
              <a:t>Conclusion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In this digital time this system will be very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helpful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 to people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body can easily use this system and can enjoy the features of the system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job holder can find required candidate and candidate also will able to find expectable job with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expected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 salary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Team Name</a:t>
            </a:r>
            <a:r>
              <a:rPr b="1" lang="en" sz="3000">
                <a:solidFill>
                  <a:schemeClr val="dk2"/>
                </a:solidFill>
                <a:highlight>
                  <a:schemeClr val="dk2"/>
                </a:highlight>
              </a:rPr>
              <a:t>:..............................................................</a:t>
            </a: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         </a:t>
            </a:r>
            <a:endParaRPr b="1" sz="30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lt1"/>
                </a:highlight>
              </a:rPr>
              <a:t>NWU_JMS  </a:t>
            </a:r>
            <a:endParaRPr b="1" sz="3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Details Of The team Mamber</a:t>
            </a:r>
            <a:r>
              <a:rPr b="1" lang="en" sz="3000">
                <a:solidFill>
                  <a:schemeClr val="dk2"/>
                </a:solidFill>
                <a:highlight>
                  <a:schemeClr val="dk2"/>
                </a:highlight>
              </a:rPr>
              <a:t>...................................</a:t>
            </a: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         </a:t>
            </a:r>
            <a:endParaRPr b="1" sz="30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91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682225" y="4804700"/>
            <a:ext cx="4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400" y="1724769"/>
            <a:ext cx="1790850" cy="264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363" y="1724775"/>
            <a:ext cx="1951275" cy="2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50" y="1648575"/>
            <a:ext cx="2003041" cy="2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6775" y="4442475"/>
            <a:ext cx="25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Sadman Hossain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ID:20201143010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541925" y="4527500"/>
            <a:ext cx="255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ariana shuchi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 ID:20201121010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91675" y="4545300"/>
            <a:ext cx="27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Sumon Farazi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 ID:20201117010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064300" y="-1143000"/>
            <a:ext cx="8520600" cy="5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300">
                <a:solidFill>
                  <a:schemeClr val="dk1"/>
                </a:solidFill>
                <a:highlight>
                  <a:schemeClr val="lt1"/>
                </a:highlight>
              </a:rPr>
              <a:t>Thank You</a:t>
            </a:r>
            <a:endParaRPr b="1" sz="6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Presentation Overview</a:t>
            </a:r>
            <a:endParaRPr b="1"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Introduction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Objectives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Entity relationship diagram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Site tree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Description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             Home Mode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Candidate Mode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             Job Holder Mode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Dependency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Conclusion 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808625" y="48209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/>
              <a:t>Introduction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Job Management System is a software developed by python using tkinter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It is </a:t>
            </a:r>
            <a:r>
              <a:rPr lang="en" sz="2500"/>
              <a:t>developed</a:t>
            </a:r>
            <a:r>
              <a:rPr lang="en" sz="2500"/>
              <a:t> to module to handle the function of job management system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It is a process where a job holder offers job and find candidate and candidates shows up there qualification to find a perfect job.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This system will be a easier way for A job candidate and job holder.</a:t>
            </a:r>
            <a:endParaRPr sz="2500"/>
          </a:p>
        </p:txBody>
      </p:sp>
      <p:sp>
        <p:nvSpPr>
          <p:cNvPr id="82" name="Google Shape;82;p16"/>
          <p:cNvSpPr txBox="1"/>
          <p:nvPr/>
        </p:nvSpPr>
        <p:spPr>
          <a:xfrm>
            <a:off x="8716225" y="4866300"/>
            <a:ext cx="2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Candidate can find easily jobs here And job holder can find qualified and required </a:t>
            </a:r>
            <a:endParaRPr sz="2500"/>
          </a:p>
        </p:txBody>
      </p:sp>
      <p:sp>
        <p:nvSpPr>
          <p:cNvPr id="88" name="Google Shape;88;p17"/>
          <p:cNvSpPr txBox="1"/>
          <p:nvPr/>
        </p:nvSpPr>
        <p:spPr>
          <a:xfrm>
            <a:off x="8285050" y="4712300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Objectives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To eliminate the paper work in the page.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Simplify find job and find candidates.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build Digital job management infrastructure.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a perfect job easily.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qualified candidate easily.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5" name="Google Shape;95;p18"/>
          <p:cNvSpPr txBox="1"/>
          <p:nvPr/>
        </p:nvSpPr>
        <p:spPr>
          <a:xfrm>
            <a:off x="8654625" y="4712300"/>
            <a:ext cx="4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02124"/>
                </a:solidFill>
                <a:highlight>
                  <a:schemeClr val="lt1"/>
                </a:highlight>
              </a:rPr>
              <a:t>                </a:t>
            </a:r>
            <a:r>
              <a:rPr b="1" lang="en" sz="2500">
                <a:solidFill>
                  <a:srgbClr val="202124"/>
                </a:solidFill>
                <a:highlight>
                  <a:schemeClr val="lt1"/>
                </a:highlight>
              </a:rPr>
              <a:t>Entity relationship diagram</a:t>
            </a:r>
            <a:endParaRPr b="1" sz="25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771950" y="4804700"/>
            <a:ext cx="53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E-R Diagram of JMS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8617450" y="4804700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520388"/>
            <a:ext cx="8710949" cy="428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</a:t>
            </a:r>
            <a:r>
              <a:rPr b="1" lang="en"/>
              <a:t>Site Tree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08000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In the Job Management System, there are two characters.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Job holder and job candidate. Each has a unique view and their own Feature. A simple site tree can show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what this character can view.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" y="1447575"/>
            <a:ext cx="9020799" cy="369592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20"/>
          <p:cNvSpPr txBox="1"/>
          <p:nvPr/>
        </p:nvSpPr>
        <p:spPr>
          <a:xfrm>
            <a:off x="8901025" y="45585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8901025" y="4927900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8901025" y="4730100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Description</a:t>
            </a:r>
            <a:endParaRPr b="1"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9575" y="560525"/>
            <a:ext cx="79083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highlight>
                  <a:srgbClr val="FFFFFF"/>
                </a:highlight>
              </a:rPr>
              <a:t>Home Page</a:t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Home Page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Candidate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Job Holder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C1E21"/>
              </a:solidFill>
              <a:highlight>
                <a:srgbClr val="0084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50" y="1002750"/>
            <a:ext cx="4432575" cy="374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8562225" y="474470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