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73" r:id="rId1"/>
  </p:sldMasterIdLst>
  <p:notesMasterIdLst>
    <p:notesMasterId r:id="rId21"/>
  </p:notesMasterIdLst>
  <p:sldIdLst>
    <p:sldId id="259" r:id="rId2"/>
    <p:sldId id="257" r:id="rId3"/>
    <p:sldId id="275" r:id="rId4"/>
    <p:sldId id="282" r:id="rId5"/>
    <p:sldId id="262" r:id="rId6"/>
    <p:sldId id="280" r:id="rId7"/>
    <p:sldId id="281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3" r:id="rId16"/>
    <p:sldId id="274" r:id="rId17"/>
    <p:sldId id="276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B86FBC-8C77-4BAB-BB08-F8ED882DA923}">
          <p14:sldIdLst>
            <p14:sldId id="259"/>
            <p14:sldId id="257"/>
            <p14:sldId id="275"/>
            <p14:sldId id="282"/>
            <p14:sldId id="262"/>
            <p14:sldId id="280"/>
            <p14:sldId id="281"/>
            <p14:sldId id="263"/>
            <p14:sldId id="264"/>
            <p14:sldId id="265"/>
            <p14:sldId id="267"/>
            <p14:sldId id="269"/>
            <p14:sldId id="270"/>
            <p14:sldId id="271"/>
            <p14:sldId id="273"/>
            <p14:sldId id="274"/>
            <p14:sldId id="276"/>
            <p14:sldId id="283"/>
            <p14:sldId id="284"/>
          </p14:sldIdLst>
        </p14:section>
        <p14:section name="Untitled Section" id="{228B789A-FF92-4DF4-80AB-E05EFEDBCB8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73" autoAdjust="0"/>
    <p:restoredTop sz="94660"/>
  </p:normalViewPr>
  <p:slideViewPr>
    <p:cSldViewPr snapToGrid="0">
      <p:cViewPr>
        <p:scale>
          <a:sx n="69" d="100"/>
          <a:sy n="69" d="100"/>
        </p:scale>
        <p:origin x="432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4E1F7-7EDE-4D2B-BCCD-F9DE3A3071B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0C8F7-530E-4387-B862-697673FBE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0C8F7-530E-4387-B862-697673FBEC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0253AA3-34C0-460B-B22B-F4406DBB1C55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7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317A-CA67-4744-8AB6-0FBCC965A90C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8CC9-F468-4CEF-9A43-DBD1117F96F3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0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FE6-2BA3-40A0-9158-C5E187EE4BC3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96C-9E3A-4B66-AE12-F0CEBCFBC510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3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E6BA-A9AB-4BFA-A032-6713C1A12D81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7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0421-F555-413C-B91B-01D226D4D667}" type="datetime1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9BA3-8131-482B-94A0-12481367E23E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3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6C73-2F95-487D-BAA8-A8C101FD593F}" type="datetime1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6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F08E-03F2-42E0-9E50-3F1939BEC9EE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0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EF99-6AC8-4805-B174-79C49E07E318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19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D980762-08AA-4C8F-94D3-DCC6049F2B79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4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8724" y="316217"/>
            <a:ext cx="91249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u="sng" dirty="0">
              <a:solidFill>
                <a:srgbClr val="7030A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i="1" dirty="0">
              <a:solidFill>
                <a:srgbClr val="FF0000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565003" y="752476"/>
            <a:ext cx="4676819" cy="20603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India's first boat library launched in Kolkata along River Hooghly | Times  of India Trav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9427"/>
            <a:ext cx="12192000" cy="280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389966" y="6347258"/>
            <a:ext cx="1312025" cy="365125"/>
          </a:xfrm>
        </p:spPr>
        <p:txBody>
          <a:bodyPr/>
          <a:lstStyle/>
          <a:p>
            <a:r>
              <a:rPr 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AE286DF7-A074-43B6-824B-6A1C30EC958D}" type="slidenum">
              <a:rPr lang="en-US" sz="44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4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2012" y="2812775"/>
            <a:ext cx="43698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Tittle: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Sessional III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– 3204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August 23,2022</a:t>
            </a:r>
          </a:p>
          <a:p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26FE7-239E-F4F0-38B8-92D044E5F173}"/>
              </a:ext>
            </a:extLst>
          </p:cNvPr>
          <p:cNvSpPr txBox="1"/>
          <p:nvPr/>
        </p:nvSpPr>
        <p:spPr>
          <a:xfrm>
            <a:off x="1228724" y="228984"/>
            <a:ext cx="99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North Western University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48E7A-762D-7718-AE5D-4EBB8859528E}"/>
              </a:ext>
            </a:extLst>
          </p:cNvPr>
          <p:cNvSpPr txBox="1"/>
          <p:nvPr/>
        </p:nvSpPr>
        <p:spPr>
          <a:xfrm>
            <a:off x="11322079" y="-61405"/>
            <a:ext cx="1447800" cy="122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9D4B5-333D-FE0F-C92F-A29CBEE7BD14}"/>
              </a:ext>
            </a:extLst>
          </p:cNvPr>
          <p:cNvSpPr txBox="1"/>
          <p:nvPr/>
        </p:nvSpPr>
        <p:spPr>
          <a:xfrm>
            <a:off x="1025912" y="338609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lgerian" panose="04020705040A02060702" pitchFamily="82" charset="0"/>
              </a:rPr>
              <a:t>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2508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511" y="2520778"/>
            <a:ext cx="5397886" cy="43372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Oval Callout 1"/>
          <p:cNvSpPr/>
          <p:nvPr/>
        </p:nvSpPr>
        <p:spPr>
          <a:xfrm>
            <a:off x="109429" y="223024"/>
            <a:ext cx="4484873" cy="2219093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7133" y="363074"/>
            <a:ext cx="238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After clicking Delete Librarian the admin can Delete his/her added librarians for his/her University Library Database. The admin can delete the Librarian by his/her user id and admin password.</a:t>
            </a:r>
            <a:endParaRPr lang="en-US" sz="1200" b="1" dirty="0"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200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721" y="2520778"/>
            <a:ext cx="6373840" cy="425916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6" name="Rectangle 5"/>
          <p:cNvSpPr/>
          <p:nvPr/>
        </p:nvSpPr>
        <p:spPr>
          <a:xfrm>
            <a:off x="5562600" y="1515632"/>
            <a:ext cx="6096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clicking Last Bottom LOG OUT the admin can back to the Homepage of University Library.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CA455-A0B7-06D1-AA24-AD64B7094A66}"/>
              </a:ext>
            </a:extLst>
          </p:cNvPr>
          <p:cNvSpPr txBox="1"/>
          <p:nvPr/>
        </p:nvSpPr>
        <p:spPr>
          <a:xfrm>
            <a:off x="11273882" y="5787044"/>
            <a:ext cx="81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lgerian" panose="04020705040A02060702" pitchFamily="8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69282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2960" y="1986670"/>
            <a:ext cx="12192000" cy="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6113"/>
            <a:ext cx="5976780" cy="431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44880" y="13106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2183323" y="13777"/>
            <a:ext cx="5132408" cy="2187615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login as the librarian, the librarian can view the homepage of the North Western University Khulna Automation system as follow: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Arial" panose="020B0604020202020204" pitchFamily="34" charset="0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80" y="2416431"/>
            <a:ext cx="6234607" cy="431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8329007" y="138919"/>
            <a:ext cx="3535294" cy="2106592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clicking Add Book the Librarian can added many books by its Subject, Title,                   Author name, Serial number of book, for his/her University Library Database.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127768"/>
            <a:ext cx="333421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Librarian panel: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CD172-C7EC-697C-7478-4C0D408FF117}"/>
              </a:ext>
            </a:extLst>
          </p:cNvPr>
          <p:cNvSpPr txBox="1"/>
          <p:nvPr/>
        </p:nvSpPr>
        <p:spPr>
          <a:xfrm>
            <a:off x="11426283" y="6134306"/>
            <a:ext cx="1531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857797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2960" y="186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339172" y="2896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2885" y="31420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6" y="2101173"/>
            <a:ext cx="12191999" cy="46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66154" y="2101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634" y="590931"/>
            <a:ext cx="12024732" cy="1512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70"/>
              </a:lnSpc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1000"/>
              </a:lnSpc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After clicking Issue Book the Librarian can Issue many books for a student by his/her Student ID and expire or issue date after added University Library Database.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5CEC9-920F-7C84-53F3-7222D65EB003}"/>
              </a:ext>
            </a:extLst>
          </p:cNvPr>
          <p:cNvSpPr txBox="1"/>
          <p:nvPr/>
        </p:nvSpPr>
        <p:spPr>
          <a:xfrm>
            <a:off x="11319415" y="610015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34558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2960" y="186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339172" y="2896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2885" y="31420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66154" y="2101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24075"/>
            <a:ext cx="12411307" cy="47339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29583" y="8949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360" y="516178"/>
            <a:ext cx="12091639" cy="1562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clicking Return Book the Librarian view the page as follows: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F2D7A-D2DB-3B45-0C50-C388732AACEE}"/>
              </a:ext>
            </a:extLst>
          </p:cNvPr>
          <p:cNvSpPr txBox="1"/>
          <p:nvPr/>
        </p:nvSpPr>
        <p:spPr>
          <a:xfrm>
            <a:off x="11374243" y="6196063"/>
            <a:ext cx="81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68671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2960" y="186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339172" y="2896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2885" y="31420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66154" y="2101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14645"/>
            <a:ext cx="5798634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clicking Available Book the Librarian can see how many books are added and what types of books are added in University Library Database.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1637"/>
            <a:ext cx="5798634" cy="4788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2960" y="1991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60" y="2016159"/>
            <a:ext cx="6184740" cy="47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007260" y="247850"/>
            <a:ext cx="6096000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clicking Issued Book the Librarian can see which books are issued and who can issue this book and its issue date or expiry date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647EE-A166-CC04-8596-B81C6C205F0C}"/>
              </a:ext>
            </a:extLst>
          </p:cNvPr>
          <p:cNvSpPr txBox="1"/>
          <p:nvPr/>
        </p:nvSpPr>
        <p:spPr>
          <a:xfrm>
            <a:off x="11229278" y="5809785"/>
            <a:ext cx="962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515706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2960" y="186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339172" y="2896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2885" y="31420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66154" y="2101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2960" y="1991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7261"/>
            <a:ext cx="12389004" cy="18466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clicking Delete Book the librarian can Delete Books by its serial and password and which are not available in the University library database.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9397"/>
            <a:ext cx="12578576" cy="504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31132" y="18615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23F861-DCEC-82C5-4B54-51C51DE415DF}"/>
              </a:ext>
            </a:extLst>
          </p:cNvPr>
          <p:cNvSpPr txBox="1"/>
          <p:nvPr/>
        </p:nvSpPr>
        <p:spPr>
          <a:xfrm>
            <a:off x="11160868" y="6077415"/>
            <a:ext cx="103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1639287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2960" y="186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339172" y="2896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2885" y="31420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586737" y="12677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2960" y="1991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31132" y="18615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9" y="1616927"/>
            <a:ext cx="12024732" cy="52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00131" y="1991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7268" y="347212"/>
            <a:ext cx="12024732" cy="1354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After clicking Last Bottom LOG OUT the Librarian can back to the Homepage of University 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D6822-59A2-2E4E-D3F1-782D489B01E7}"/>
              </a:ext>
            </a:extLst>
          </p:cNvPr>
          <p:cNvSpPr txBox="1"/>
          <p:nvPr/>
        </p:nvSpPr>
        <p:spPr>
          <a:xfrm>
            <a:off x="11073161" y="6122020"/>
            <a:ext cx="1029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Algerian" panose="04020705040A02060702" pitchFamily="82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5544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352AE1-1223-30D2-41B1-B0B3CA772DC2}"/>
              </a:ext>
            </a:extLst>
          </p:cNvPr>
          <p:cNvSpPr txBox="1"/>
          <p:nvPr/>
        </p:nvSpPr>
        <p:spPr>
          <a:xfrm>
            <a:off x="657922" y="234176"/>
            <a:ext cx="7828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b="1" u="sng" dirty="0">
                <a:solidFill>
                  <a:srgbClr val="7030A0"/>
                </a:solidFill>
                <a:latin typeface="Algerian" panose="04020705040A02060702" pitchFamily="82" charset="0"/>
              </a:rPr>
              <a:t>Dependencies: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6B91D-10C7-42F8-8AAF-D58B1E404D2E}"/>
              </a:ext>
            </a:extLst>
          </p:cNvPr>
          <p:cNvSpPr txBox="1"/>
          <p:nvPr/>
        </p:nvSpPr>
        <p:spPr>
          <a:xfrm>
            <a:off x="657922" y="1142336"/>
            <a:ext cx="1038178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PyCharm: The Library Management System (LMS) is built on PyCharm framework. So PyCharm framework is needed to run this system properly.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Python 3.9: PyCharm’s built in “Python 3.9” is needed to run LMS properly. Also, notification class and other configurations is need to set the notification of various actions.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 Need to install many PyCharm packages to run this project properly.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b="1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E6FF4-003A-E85E-2E89-19E919A687DF}"/>
              </a:ext>
            </a:extLst>
          </p:cNvPr>
          <p:cNvSpPr txBox="1"/>
          <p:nvPr/>
        </p:nvSpPr>
        <p:spPr>
          <a:xfrm>
            <a:off x="11307336" y="6211669"/>
            <a:ext cx="139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4566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06045" y="6414948"/>
            <a:ext cx="973667" cy="27432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" name="Rectangle 1"/>
          <p:cNvSpPr/>
          <p:nvPr/>
        </p:nvSpPr>
        <p:spPr>
          <a:xfrm>
            <a:off x="622501" y="570272"/>
            <a:ext cx="1094699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u="sng" dirty="0">
                <a:solidFill>
                  <a:srgbClr val="002060"/>
                </a:solidFill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endParaRPr lang="en-US" sz="4000" b="1" i="1" u="sng" dirty="0">
              <a:solidFill>
                <a:schemeClr val="accent1">
                  <a:lumMod val="75000"/>
                </a:schemeClr>
              </a:solidFill>
              <a:latin typeface="Bodoni MT Black" panose="02070A03080606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project Library Management System is for computerizing the working in the Library.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800" b="1" dirty="0">
              <a:latin typeface="Arial Black" panose="020B0A040201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software takes care of all the requirements of an a library and is capable to provide easy and effective storage of information related to books &amp; users.</a:t>
            </a:r>
            <a:br>
              <a:rPr lang="en-US" sz="2800" b="1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56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333" y="6440558"/>
            <a:ext cx="973667" cy="27432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2" name="Rectangle 1"/>
          <p:cNvSpPr/>
          <p:nvPr/>
        </p:nvSpPr>
        <p:spPr>
          <a:xfrm>
            <a:off x="2240285" y="2409119"/>
            <a:ext cx="109469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7030A0"/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DFD68-5BBA-5D6C-E6CD-F93A127B6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500" r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04" y="3702205"/>
            <a:ext cx="5185317" cy="30126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9889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3932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86721" y="6534664"/>
            <a:ext cx="973667" cy="239449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AE286DF7-A074-43B6-824B-6A1C30EC958D}" type="slidenum">
              <a:rPr 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73933"/>
            <a:ext cx="12192000" cy="7976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NWU_LMS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387880"/>
            <a:ext cx="12192000" cy="5713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the Team Members</a:t>
            </a:r>
          </a:p>
        </p:txBody>
      </p:sp>
      <p:sp>
        <p:nvSpPr>
          <p:cNvPr id="8" name="Oval 7"/>
          <p:cNvSpPr/>
          <p:nvPr/>
        </p:nvSpPr>
        <p:spPr>
          <a:xfrm>
            <a:off x="1047344" y="2496765"/>
            <a:ext cx="1916349" cy="2587557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44000"/>
                      </a14:imgEffect>
                    </a14:imgLayer>
                  </a14:imgProps>
                </a:ext>
              </a:extLst>
            </a:blip>
            <a:stretch>
              <a:fillRect l="-8000"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54266" y="2492749"/>
            <a:ext cx="1916349" cy="2587557"/>
          </a:xfrm>
          <a:prstGeom prst="ellipse">
            <a:avLst/>
          </a:prstGeom>
          <a:blipFill>
            <a:blip r:embed="rId4"/>
            <a:stretch>
              <a:fillRect l="-8000"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3856" y="5084321"/>
            <a:ext cx="2587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Biswas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ID: 20201138010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Department of CSE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626" y="5023173"/>
            <a:ext cx="30014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Mollick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ID:20201147010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Department of CSE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Oval 10"/>
          <p:cNvSpPr/>
          <p:nvPr/>
        </p:nvSpPr>
        <p:spPr>
          <a:xfrm>
            <a:off x="9028187" y="2549880"/>
            <a:ext cx="1916349" cy="2473293"/>
          </a:xfrm>
          <a:prstGeom prst="ellipse">
            <a:avLst/>
          </a:prstGeom>
          <a:blipFill dpi="0" rotWithShape="1">
            <a:blip r:embed="rId5"/>
            <a:srcRect/>
            <a:stretch>
              <a:fillRect l="-2000" t="-41000" r="-18000" b="-4000"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47761" y="5023173"/>
            <a:ext cx="2838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Anika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Urbee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ID:20201159010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Department of CSE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North Western University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261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1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8347" y="6504158"/>
            <a:ext cx="973667" cy="27432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0352" y="-9332"/>
            <a:ext cx="546409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i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Over View:</a:t>
            </a:r>
          </a:p>
          <a:p>
            <a:endParaRPr lang="en-US" sz="3200" b="1" i="1" u="sng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Tree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Liberian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Admin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0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India's first boat library launched in Kolkata along River Hooghly | Times  of India Trav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8724"/>
            <a:ext cx="4894524" cy="6966724"/>
          </a:xfrm>
          <a:prstGeom prst="rect">
            <a:avLst/>
          </a:prstGeom>
          <a:noFill/>
          <a:effectLst>
            <a:reflection stA="8000"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167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63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i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Introduction:</a:t>
            </a:r>
            <a:br>
              <a:rPr lang="en-US" sz="3600" b="1" i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br>
              <a:rPr lang="en-US" b="1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is a software use to manages the catalog of a library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to keep the records of whole transactions of the books available in the library.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library is a collection of sources, resources, and services, and the structure in which it is housed; it is organized for use and maintained by a public body, an institution, or a private individual.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06045" y="6336889"/>
            <a:ext cx="973667" cy="27432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639848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2000" b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000" b="1" i="1" u="sng" dirty="0">
                <a:solidFill>
                  <a:srgbClr val="0070C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Objectives:</a:t>
            </a:r>
            <a:br>
              <a:rPr lang="en-US" sz="2800" b="1" u="sng" dirty="0"/>
            </a:br>
            <a:br>
              <a:rPr lang="en-US" sz="2000" dirty="0"/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objectives are-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➢To eliminate the paper work in the library.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Simplify search/discovery of library resources.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Simplify payment system.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Build and manage library collections in support of academic programs.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Managing library facilities simply.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94894" y="6381494"/>
            <a:ext cx="973667" cy="27432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54316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3411201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4302" y="7250152"/>
            <a:ext cx="3246120" cy="853441"/>
          </a:xfrm>
        </p:spPr>
        <p:txBody>
          <a:bodyPr/>
          <a:lstStyle/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70ED1-AF8E-F540-3A8B-1D85B2C30457}"/>
              </a:ext>
            </a:extLst>
          </p:cNvPr>
          <p:cNvSpPr txBox="1"/>
          <p:nvPr/>
        </p:nvSpPr>
        <p:spPr>
          <a:xfrm>
            <a:off x="562707" y="151854"/>
            <a:ext cx="317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Site tree: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3E73B-B189-64D5-75CE-EE0ECFA25AF3}"/>
              </a:ext>
            </a:extLst>
          </p:cNvPr>
          <p:cNvSpPr txBox="1"/>
          <p:nvPr/>
        </p:nvSpPr>
        <p:spPr>
          <a:xfrm>
            <a:off x="562707" y="736629"/>
            <a:ext cx="10691447" cy="968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7030A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North Western Library, there are two Characters. Admin and Librarian. Each has a unique view and their own functionalities. A simple tree can show what these characters can view</a:t>
            </a:r>
            <a:r>
              <a:rPr lang="en-US" sz="1800" dirty="0">
                <a:solidFill>
                  <a:srgbClr val="7030A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rgbClr val="7030A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48A69C-A1DF-BD6A-82AE-66AB95B36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509" y="1704778"/>
            <a:ext cx="12516816" cy="5153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B01A79-299E-E0A4-5664-17BEF3A20959}"/>
              </a:ext>
            </a:extLst>
          </p:cNvPr>
          <p:cNvSpPr txBox="1"/>
          <p:nvPr/>
        </p:nvSpPr>
        <p:spPr>
          <a:xfrm>
            <a:off x="11391399" y="6084579"/>
            <a:ext cx="112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202611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3411201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867400"/>
            <a:ext cx="3246120" cy="853441"/>
          </a:xfrm>
        </p:spPr>
        <p:txBody>
          <a:bodyPr/>
          <a:lstStyle/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37DB3-1B1F-E47A-06FD-08BA440F8AFE}"/>
              </a:ext>
            </a:extLst>
          </p:cNvPr>
          <p:cNvSpPr txBox="1"/>
          <p:nvPr/>
        </p:nvSpPr>
        <p:spPr>
          <a:xfrm>
            <a:off x="229436" y="306474"/>
            <a:ext cx="647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Entity Relationship Diagram: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DF6500-6330-6A93-4F64-F0824D4CE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4991"/>
            <a:ext cx="12285786" cy="5807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70D1E3-FADE-4AB5-B471-9304663A9B39}"/>
              </a:ext>
            </a:extLst>
          </p:cNvPr>
          <p:cNvSpPr txBox="1"/>
          <p:nvPr/>
        </p:nvSpPr>
        <p:spPr>
          <a:xfrm>
            <a:off x="11508545" y="6100104"/>
            <a:ext cx="112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lgerian" panose="04020705040A02060702" pitchFamily="82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778438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8491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100" b="1" i="1" u="sng" dirty="0">
                <a:solidFill>
                  <a:srgbClr val="7030A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Description:</a:t>
            </a:r>
            <a:br>
              <a:rPr lang="en-US" sz="3100" b="1" i="1" u="sng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rgbClr val="00206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Admin Panel:</a:t>
            </a:r>
            <a:b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login, the admin can view the admin control page of the North Western University Khulna Automation system as follow: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746" y="1690688"/>
            <a:ext cx="13113834" cy="355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776" y="5322240"/>
            <a:ext cx="12172224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page, an admin can view and add the library to the system. He appoints a librarian and also delete to manage it properly.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clicking Add Librarian the admin can added many librarians for manage his/her University Library.</a:t>
            </a:r>
          </a:p>
          <a:p>
            <a:br>
              <a:rPr lang="en-US" sz="1200" b="1" dirty="0"/>
            </a:b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1CD65-961C-7732-D50C-31D5EC872FB1}"/>
              </a:ext>
            </a:extLst>
          </p:cNvPr>
          <p:cNvSpPr txBox="1"/>
          <p:nvPr/>
        </p:nvSpPr>
        <p:spPr>
          <a:xfrm>
            <a:off x="11172953" y="5922404"/>
            <a:ext cx="1019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7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184"/>
            <a:ext cx="12191999" cy="31596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" y="4444884"/>
            <a:ext cx="12163006" cy="225594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02080" y="4126240"/>
            <a:ext cx="13248640" cy="5232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361" y="3342640"/>
            <a:ext cx="11887200" cy="11228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clicking View Librarian the admin can view his/her added librarians for his/her University Library.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86207" y="5859508"/>
            <a:ext cx="1113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Algerian" panose="04020705040A02060702" pitchFamily="82" charset="0"/>
                <a:cs typeface="Times New Roman" panose="02020603050405020304" pitchFamily="18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5917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508</TotalTime>
  <Words>792</Words>
  <Application>Microsoft Office PowerPoint</Application>
  <PresentationFormat>Widescreen</PresentationFormat>
  <Paragraphs>110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Algerian</vt:lpstr>
      <vt:lpstr>Arial</vt:lpstr>
      <vt:lpstr>Arial Black</vt:lpstr>
      <vt:lpstr>Bodoni MT Black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Team Name</vt:lpstr>
      <vt:lpstr>PowerPoint Presentation</vt:lpstr>
      <vt:lpstr>Introduction:  . Library Management is a software use to manages the catalog of a library . This helps to keep the records of whole transactions of the books available in the library. . A library is a collection of sources, resources, and services, and the structure in which it is housed; it is organized for use and maintained by a public body, an institution, or a private individual. </vt:lpstr>
      <vt:lpstr>Objectives:  The Project objectives are-   ➢To eliminate the paper work in the library.   ➢ Simplify search/discovery of library resources.   ➢ Simplify payment system.   ➢ Build and manage library collections in support of academic programs.   ➢ Managing library facilities simply.  </vt:lpstr>
      <vt:lpstr>PowerPoint Presentation</vt:lpstr>
      <vt:lpstr>PowerPoint Presentation</vt:lpstr>
      <vt:lpstr>Description:  Admin Panel:  After login, the admin can view the admin control page of the North Western University Khulna Automation system as follow: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DELL</dc:creator>
  <cp:lastModifiedBy>Parag Biswas</cp:lastModifiedBy>
  <cp:revision>45</cp:revision>
  <dcterms:created xsi:type="dcterms:W3CDTF">2022-08-21T06:56:16Z</dcterms:created>
  <dcterms:modified xsi:type="dcterms:W3CDTF">2022-08-22T15:56:43Z</dcterms:modified>
</cp:coreProperties>
</file>