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96" r:id="rId7"/>
    <p:sldId id="263" r:id="rId8"/>
    <p:sldId id="264" r:id="rId9"/>
    <p:sldId id="308" r:id="rId10"/>
    <p:sldId id="26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5927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0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78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4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1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5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2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9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55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4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56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04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16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26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7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7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9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1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1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3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busiddik84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ttahminaakter4@gmail.com" TargetMode="External"/><Relationship Id="rId4" Type="http://schemas.openxmlformats.org/officeDocument/2006/relationships/hyperlink" Target="mailto:mrittikabanerjee6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3146023" y="808264"/>
            <a:ext cx="5314948" cy="1039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Comfortaa" panose="00000500000000000000" pitchFamily="2" charset="0"/>
              </a:rPr>
              <a:t>North Western University, Khulna</a:t>
            </a:r>
            <a:endParaRPr sz="2800" b="1" dirty="0">
              <a:latin typeface="Comfortaa" panose="00000500000000000000" pitchFamily="2" charset="0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1816697" y="2426505"/>
            <a:ext cx="6882686" cy="6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00E1C6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Building </a:t>
            </a:r>
            <a:r>
              <a:rPr lang="en" sz="2800" b="1" dirty="0" smtClean="0">
                <a:solidFill>
                  <a:srgbClr val="00E1C6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Rent Management System</a:t>
            </a:r>
            <a:endParaRPr sz="2800" dirty="0">
              <a:solidFill>
                <a:srgbClr val="C6DAEC"/>
              </a:solidFill>
              <a:latin typeface="Comfortaa" panose="000005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816697" y="3298372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Title: </a:t>
            </a:r>
            <a:r>
              <a:rPr lang="en-US" sz="18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Software Development Sessional III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Code: </a:t>
            </a:r>
            <a:r>
              <a:rPr lang="en-US" sz="18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CSE-3204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97" y="651343"/>
            <a:ext cx="1182368" cy="1351278"/>
          </a:xfrm>
          <a:prstGeom prst="rect">
            <a:avLst/>
          </a:prstGeom>
        </p:spPr>
      </p:pic>
      <p:sp>
        <p:nvSpPr>
          <p:cNvPr id="11" name="Google Shape;345;p12"/>
          <p:cNvSpPr txBox="1"/>
          <p:nvPr/>
        </p:nvSpPr>
        <p:spPr>
          <a:xfrm>
            <a:off x="3792453" y="4368648"/>
            <a:ext cx="194981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August 23, 2022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345;p12"/>
          <p:cNvSpPr txBox="1"/>
          <p:nvPr/>
        </p:nvSpPr>
        <p:spPr>
          <a:xfrm>
            <a:off x="8233308" y="401873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17" y="1019637"/>
            <a:ext cx="2331197" cy="2835450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54919" y="2000913"/>
            <a:ext cx="675136" cy="33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547" y="892717"/>
            <a:ext cx="4052490" cy="2962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7175" y="4223889"/>
            <a:ext cx="187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show after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112155" y="4118416"/>
            <a:ext cx="835904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10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2907" y="4426901"/>
            <a:ext cx="187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Categories after </a:t>
            </a:r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69" y="874906"/>
            <a:ext cx="3907604" cy="3365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31" y="1140503"/>
            <a:ext cx="3574752" cy="271004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333850" y="2860646"/>
            <a:ext cx="34143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432" y="4706545"/>
            <a:ext cx="198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clicking </a:t>
            </a:r>
            <a:r>
              <a:rPr lang="en-US" dirty="0" smtClean="0">
                <a:solidFill>
                  <a:schemeClr val="tx1"/>
                </a:solidFill>
              </a:rPr>
              <a:t>see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12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48" y="247892"/>
            <a:ext cx="5614415" cy="438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07150" y="660400"/>
            <a:ext cx="1082063" cy="33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56400" y="730250"/>
            <a:ext cx="482600" cy="1841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Back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9643" y="4377777"/>
            <a:ext cx="215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clicking </a:t>
            </a:r>
            <a:r>
              <a:rPr lang="en-US" dirty="0" smtClean="0">
                <a:solidFill>
                  <a:schemeClr val="tx1"/>
                </a:solidFill>
              </a:rPr>
              <a:t>Rent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13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29" y="769592"/>
            <a:ext cx="4728400" cy="34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4124" y="4614246"/>
            <a:ext cx="118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14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44" y="852393"/>
            <a:ext cx="4949074" cy="36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6628" y="4537168"/>
            <a:ext cx="19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Showing </a:t>
            </a:r>
            <a:r>
              <a:rPr lang="en-US" dirty="0" smtClean="0">
                <a:solidFill>
                  <a:schemeClr val="tx1"/>
                </a:solidFill>
              </a:rPr>
              <a:t>posts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15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30" y="818634"/>
            <a:ext cx="4218828" cy="36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4363" y="4687473"/>
            <a:ext cx="172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notifications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16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41" y="797280"/>
            <a:ext cx="4189285" cy="38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048349" y="41945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0725" y="4637139"/>
            <a:ext cx="2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payment </a:t>
            </a:r>
            <a:r>
              <a:rPr lang="en-US" dirty="0" smtClean="0">
                <a:solidFill>
                  <a:schemeClr val="tx1"/>
                </a:solidFill>
              </a:rPr>
              <a:t>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17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25" y="857110"/>
            <a:ext cx="4907066" cy="36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4257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96923" y="4637139"/>
            <a:ext cx="209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Owner </a:t>
            </a:r>
            <a:r>
              <a:rPr lang="en-US" dirty="0" smtClean="0">
                <a:solidFill>
                  <a:schemeClr val="tx1"/>
                </a:solidFill>
              </a:rPr>
              <a:t>profile </a:t>
            </a:r>
            <a:r>
              <a:rPr lang="en-US" dirty="0" smtClean="0">
                <a:solidFill>
                  <a:schemeClr val="tx1"/>
                </a:solidFill>
              </a:rPr>
              <a:t>after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18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84" y="805342"/>
            <a:ext cx="5204502" cy="38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2930903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3079" y="4637139"/>
            <a:ext cx="173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Owner </a:t>
            </a:r>
            <a:r>
              <a:rPr lang="en-US" dirty="0" smtClean="0">
                <a:solidFill>
                  <a:schemeClr val="tx1"/>
                </a:solidFill>
              </a:rPr>
              <a:t>notifications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19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33" y="872449"/>
            <a:ext cx="5050540" cy="3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642382" y="391991"/>
            <a:ext cx="4372524" cy="82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omfortaa" panose="00000500000000000000" pitchFamily="2" charset="0"/>
              </a:rPr>
              <a:t>Team Name :</a:t>
            </a:r>
            <a:endParaRPr b="1" dirty="0">
              <a:latin typeface="Comfortaa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90807" y="3265715"/>
            <a:ext cx="1045029" cy="186138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345;p12"/>
          <p:cNvSpPr txBox="1"/>
          <p:nvPr/>
        </p:nvSpPr>
        <p:spPr>
          <a:xfrm>
            <a:off x="8344626" y="4035250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351;p13"/>
          <p:cNvSpPr txBox="1">
            <a:spLocks/>
          </p:cNvSpPr>
          <p:nvPr/>
        </p:nvSpPr>
        <p:spPr>
          <a:xfrm>
            <a:off x="5194951" y="391991"/>
            <a:ext cx="2962229" cy="82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Muli"/>
              </a:rPr>
              <a:t>NWU_MSM</a:t>
            </a:r>
            <a:endParaRPr lang="en-US" b="1" dirty="0">
              <a:solidFill>
                <a:schemeClr val="tx1"/>
              </a:solidFill>
              <a:latin typeface="Muli"/>
            </a:endParaRPr>
          </a:p>
        </p:txBody>
      </p:sp>
      <p:sp>
        <p:nvSpPr>
          <p:cNvPr id="13" name="Google Shape;351;p13"/>
          <p:cNvSpPr txBox="1">
            <a:spLocks/>
          </p:cNvSpPr>
          <p:nvPr/>
        </p:nvSpPr>
        <p:spPr>
          <a:xfrm>
            <a:off x="1642382" y="952762"/>
            <a:ext cx="5182962" cy="82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b="1" dirty="0" smtClean="0">
                <a:latin typeface="Comfortaa" panose="00000500000000000000" pitchFamily="2" charset="0"/>
              </a:rPr>
              <a:t>Details of Team Members :</a:t>
            </a:r>
            <a:endParaRPr lang="en-US" sz="2800" b="1" dirty="0">
              <a:latin typeface="Comfortaa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38016" y="1853795"/>
            <a:ext cx="1309197" cy="11932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3945835" y="1851525"/>
            <a:ext cx="1309197" cy="11932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6389314" y="1851525"/>
            <a:ext cx="1335987" cy="1217676"/>
          </a:xfrm>
          <a:prstGeom prst="hexagon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2399" y="3116260"/>
            <a:ext cx="22804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Md</a:t>
            </a:r>
            <a:r>
              <a:rPr lang="en-US" dirty="0" smtClean="0">
                <a:solidFill>
                  <a:schemeClr val="tx1"/>
                </a:solidFill>
              </a:rPr>
              <a:t> Abu </a:t>
            </a:r>
            <a:r>
              <a:rPr lang="en-US" dirty="0" err="1" smtClean="0">
                <a:solidFill>
                  <a:schemeClr val="tx1"/>
                </a:solidFill>
              </a:rPr>
              <a:t>Siddik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20201131010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0765" y="3178637"/>
            <a:ext cx="2280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Mrittika</a:t>
            </a:r>
            <a:r>
              <a:rPr lang="en-US" dirty="0">
                <a:solidFill>
                  <a:schemeClr val="tx1"/>
                </a:solidFill>
              </a:rPr>
              <a:t> Banerjee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20201140010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6748" y="3170121"/>
            <a:ext cx="2280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Tahmina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Akter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20201148010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2763123" y="58723"/>
            <a:ext cx="3025280" cy="62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6386" y="4629447"/>
            <a:ext cx="332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 </a:t>
            </a:r>
            <a:r>
              <a:rPr lang="en-US" dirty="0" smtClean="0">
                <a:solidFill>
                  <a:schemeClr val="tx1"/>
                </a:solidFill>
              </a:rPr>
              <a:t>payment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20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40" y="629031"/>
            <a:ext cx="4276115" cy="3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1353772" y="444616"/>
            <a:ext cx="3520231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Dependency : 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73;p16"/>
          <p:cNvSpPr txBox="1">
            <a:spLocks/>
          </p:cNvSpPr>
          <p:nvPr/>
        </p:nvSpPr>
        <p:spPr>
          <a:xfrm>
            <a:off x="1257299" y="1360424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tx1"/>
                </a:solidFill>
              </a:rPr>
              <a:t>Tkinter</a:t>
            </a:r>
            <a:r>
              <a:rPr lang="en-US" sz="1800" dirty="0">
                <a:solidFill>
                  <a:schemeClr val="tx1"/>
                </a:solidFill>
              </a:rPr>
              <a:t> : Use </a:t>
            </a:r>
            <a:r>
              <a:rPr lang="en-US" sz="1800" dirty="0" err="1">
                <a:solidFill>
                  <a:schemeClr val="tx1"/>
                </a:solidFill>
              </a:rPr>
              <a:t>tkinter</a:t>
            </a:r>
            <a:r>
              <a:rPr lang="en-US" sz="1800" dirty="0">
                <a:solidFill>
                  <a:schemeClr val="tx1"/>
                </a:solidFill>
              </a:rPr>
              <a:t> module for user interface.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Sqlite3 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D</a:t>
            </a:r>
            <a:r>
              <a:rPr lang="en-US" sz="1800" dirty="0" smtClean="0">
                <a:solidFill>
                  <a:schemeClr val="tx1"/>
                </a:solidFill>
              </a:rPr>
              <a:t>epends </a:t>
            </a:r>
            <a:r>
              <a:rPr lang="en-US" sz="1800" dirty="0" smtClean="0">
                <a:solidFill>
                  <a:schemeClr val="tx1"/>
                </a:solidFill>
              </a:rPr>
              <a:t>on sqlite3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</a:rPr>
              <a:t>Pycharm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 err="1" smtClean="0">
                <a:solidFill>
                  <a:schemeClr val="tx1"/>
                </a:solidFill>
              </a:rPr>
              <a:t>pycharm</a:t>
            </a:r>
            <a:r>
              <a:rPr lang="en-US" sz="1800" dirty="0" smtClean="0">
                <a:solidFill>
                  <a:schemeClr val="tx1"/>
                </a:solidFill>
              </a:rPr>
              <a:t> as compiler.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1353772" y="444616"/>
            <a:ext cx="3520231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Conclusion : 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22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73;p16"/>
          <p:cNvSpPr txBox="1">
            <a:spLocks/>
          </p:cNvSpPr>
          <p:nvPr/>
        </p:nvSpPr>
        <p:spPr>
          <a:xfrm>
            <a:off x="1257299" y="1360424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Python </a:t>
            </a:r>
            <a:r>
              <a:rPr lang="en-US" sz="1800" dirty="0" err="1" smtClean="0">
                <a:solidFill>
                  <a:schemeClr val="tx1"/>
                </a:solidFill>
              </a:rPr>
              <a:t>tkinter</a:t>
            </a:r>
            <a:r>
              <a:rPr lang="en-US" sz="1800" dirty="0" smtClean="0">
                <a:solidFill>
                  <a:schemeClr val="tx1"/>
                </a:solidFill>
              </a:rPr>
              <a:t> was new to us.</a:t>
            </a:r>
          </a:p>
          <a:p>
            <a:pPr>
              <a:buClr>
                <a:schemeClr val="tx1"/>
              </a:buClr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Faced some problem while maintaining owner and admins payment distribution.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Tried to make a better ER-Diagram and site tree.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possibility of an update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the future.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at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>
                <a:hlinkClick r:id="rId3"/>
              </a:rPr>
              <a:t>abusiddik84@gmail.com</a:t>
            </a:r>
            <a:endParaRPr lang="en" dirty="0" smtClean="0"/>
          </a:p>
          <a:p>
            <a:r>
              <a:rPr lang="en-US" b="1" u="sng" dirty="0">
                <a:hlinkClick r:id="rId4"/>
              </a:rPr>
              <a:t>mrittikabanerjee6@gmail.com</a:t>
            </a:r>
            <a:endParaRPr lang="en-US" b="1" dirty="0"/>
          </a:p>
          <a:p>
            <a:r>
              <a:rPr lang="en-US" b="1" u="sng" dirty="0">
                <a:hlinkClick r:id="rId5"/>
              </a:rPr>
              <a:t>ttahminaakter4@gmail.com</a:t>
            </a:r>
            <a:endParaRPr lang="en-US" b="1" dirty="0"/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204357" y="-52227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omfortaa" panose="00000500000000000000" pitchFamily="2" charset="0"/>
              </a:rPr>
              <a:t>Overview :</a:t>
            </a:r>
            <a:endParaRPr b="1" dirty="0">
              <a:latin typeface="Comfortaa" panose="00000500000000000000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Google Shape;345;p12"/>
          <p:cNvSpPr txBox="1"/>
          <p:nvPr/>
        </p:nvSpPr>
        <p:spPr>
          <a:xfrm>
            <a:off x="8344626" y="4035250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691D33E-871C-4822-93DB-4FA76CE036A3}"/>
              </a:ext>
            </a:extLst>
          </p:cNvPr>
          <p:cNvSpPr txBox="1">
            <a:spLocks/>
          </p:cNvSpPr>
          <p:nvPr/>
        </p:nvSpPr>
        <p:spPr>
          <a:xfrm>
            <a:off x="2574100" y="1868418"/>
            <a:ext cx="3080950" cy="2759675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E-R Diagram 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Site Tree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Project 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View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Login pages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0000500000000000000" pitchFamily="2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8614DE-1508-4B94-8DF6-7D94310D0A3A}"/>
              </a:ext>
            </a:extLst>
          </p:cNvPr>
          <p:cNvSpPr txBox="1"/>
          <p:nvPr/>
        </p:nvSpPr>
        <p:spPr>
          <a:xfrm>
            <a:off x="5655609" y="1423058"/>
            <a:ext cx="32264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Admin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User Mode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Owner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Dependencies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Conclusion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94114" y="1892166"/>
            <a:ext cx="6282300" cy="1559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A software which developed by Python using tkinter module</a:t>
            </a:r>
            <a:endParaRPr lang="en" dirty="0">
              <a:latin typeface="Comfortaa" panose="00000500000000000000" pitchFamily="2" charset="0"/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For make the rent system online based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Help anyone to find a rent easily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Help a owner to find a renter fastly</a:t>
            </a:r>
            <a:endParaRPr dirty="0">
              <a:latin typeface="Comfortaa" panose="00000500000000000000" pitchFamily="2" charset="0"/>
            </a:endParaRPr>
          </a:p>
        </p:txBody>
      </p:sp>
      <p:sp>
        <p:nvSpPr>
          <p:cNvPr id="7" name="Google Shape;359;p14"/>
          <p:cNvSpPr txBox="1">
            <a:spLocks/>
          </p:cNvSpPr>
          <p:nvPr/>
        </p:nvSpPr>
        <p:spPr>
          <a:xfrm>
            <a:off x="1894114" y="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latin typeface="Comfortaa" panose="00000500000000000000" pitchFamily="2" charset="0"/>
              </a:rPr>
              <a:t>Introduction 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8" name="Google Shape;345;p12"/>
          <p:cNvSpPr txBox="1"/>
          <p:nvPr/>
        </p:nvSpPr>
        <p:spPr>
          <a:xfrm>
            <a:off x="8344626" y="4035250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4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;p14"/>
          <p:cNvSpPr txBox="1">
            <a:spLocks/>
          </p:cNvSpPr>
          <p:nvPr/>
        </p:nvSpPr>
        <p:spPr>
          <a:xfrm>
            <a:off x="1714500" y="169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latin typeface="Comfortaa" panose="00000500000000000000" pitchFamily="2" charset="0"/>
              </a:rPr>
              <a:t>Objectives 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0079" y="2477790"/>
            <a:ext cx="1967593" cy="2592231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57299" y="1234589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make the building rent system easy and </a:t>
            </a:r>
            <a:r>
              <a:rPr lang="en-US" sz="1800" dirty="0" smtClean="0"/>
              <a:t>helpful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decrease the </a:t>
            </a:r>
            <a:r>
              <a:rPr lang="en-US" sz="1800" dirty="0"/>
              <a:t>suffering of searching </a:t>
            </a:r>
            <a:r>
              <a:rPr lang="en-US" sz="1800" dirty="0" smtClean="0"/>
              <a:t>buildings </a:t>
            </a:r>
            <a:r>
              <a:rPr lang="en-US" sz="1800" dirty="0"/>
              <a:t>for </a:t>
            </a:r>
            <a:r>
              <a:rPr lang="en-US" sz="1800" dirty="0" smtClean="0"/>
              <a:t>rent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save the time of searching building </a:t>
            </a:r>
            <a:r>
              <a:rPr lang="en-US" sz="1800" dirty="0" smtClean="0"/>
              <a:t>for </a:t>
            </a:r>
            <a:r>
              <a:rPr lang="en-US" sz="1800" dirty="0" smtClean="0"/>
              <a:t>rent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find buildings easily </a:t>
            </a:r>
            <a:r>
              <a:rPr lang="en-US" sz="1800" dirty="0" smtClean="0"/>
              <a:t>even if one doesn't know </a:t>
            </a:r>
            <a:r>
              <a:rPr lang="en-US" sz="1800" dirty="0"/>
              <a:t>the </a:t>
            </a:r>
            <a:r>
              <a:rPr lang="en-US" sz="1800" dirty="0" smtClean="0"/>
              <a:t>area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know about extra facilities and opportunity of a </a:t>
            </a:r>
            <a:r>
              <a:rPr lang="en-US" sz="1800" dirty="0" smtClean="0"/>
              <a:t>building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compare and find the best building easily</a:t>
            </a:r>
            <a:endParaRPr sz="1800" dirty="0"/>
          </a:p>
        </p:txBody>
      </p:sp>
      <p:sp>
        <p:nvSpPr>
          <p:cNvPr id="11" name="Google Shape;345;p12"/>
          <p:cNvSpPr txBox="1"/>
          <p:nvPr/>
        </p:nvSpPr>
        <p:spPr>
          <a:xfrm>
            <a:off x="8410668" y="395902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5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;p14"/>
          <p:cNvSpPr txBox="1">
            <a:spLocks/>
          </p:cNvSpPr>
          <p:nvPr/>
        </p:nvSpPr>
        <p:spPr>
          <a:xfrm>
            <a:off x="1714500" y="511727"/>
            <a:ext cx="7093940" cy="66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>
                <a:latin typeface="Comfortaa" panose="00000500000000000000" pitchFamily="2" charset="0"/>
              </a:rPr>
              <a:t>Entity Relationship Diagram</a:t>
            </a:r>
            <a:r>
              <a:rPr lang="en-US" sz="3200" b="1" dirty="0" smtClean="0">
                <a:latin typeface="Comfortaa" panose="00000500000000000000" pitchFamily="2" charset="0"/>
              </a:rPr>
              <a:t>: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4957" y="2408465"/>
            <a:ext cx="2130879" cy="271863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45;p12"/>
          <p:cNvSpPr txBox="1"/>
          <p:nvPr/>
        </p:nvSpPr>
        <p:spPr>
          <a:xfrm>
            <a:off x="8410668" y="395902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6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6" y="1177822"/>
            <a:ext cx="4858587" cy="36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98422" y="2877423"/>
            <a:ext cx="1828800" cy="2249223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7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359;p14"/>
          <p:cNvSpPr txBox="1">
            <a:spLocks/>
          </p:cNvSpPr>
          <p:nvPr/>
        </p:nvSpPr>
        <p:spPr>
          <a:xfrm>
            <a:off x="1748056" y="85135"/>
            <a:ext cx="48456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>
                <a:latin typeface="Comfortaa" panose="00000500000000000000" pitchFamily="2" charset="0"/>
              </a:rPr>
              <a:t>Site Tree </a:t>
            </a:r>
            <a:r>
              <a:rPr lang="en-US" b="1" dirty="0" smtClean="0">
                <a:latin typeface="Comfortaa" panose="00000500000000000000" pitchFamily="2" charset="0"/>
              </a:rPr>
              <a:t>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680" y="1644242"/>
            <a:ext cx="3481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system have 3 </a:t>
            </a:r>
            <a:r>
              <a:rPr lang="en-US" sz="1800" dirty="0" smtClean="0">
                <a:solidFill>
                  <a:schemeClr val="tx1"/>
                </a:solidFill>
              </a:rPr>
              <a:t>actors.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1.Admin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	2.Owner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	3.User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Each </a:t>
            </a:r>
            <a:r>
              <a:rPr lang="en-US" sz="1800" dirty="0" smtClean="0">
                <a:solidFill>
                  <a:schemeClr val="tx1"/>
                </a:solidFill>
              </a:rPr>
              <a:t>actors have </a:t>
            </a:r>
            <a:r>
              <a:rPr lang="en-US" sz="1800" dirty="0" smtClean="0">
                <a:solidFill>
                  <a:schemeClr val="tx1"/>
                </a:solidFill>
              </a:rPr>
              <a:t>unique role and different </a:t>
            </a:r>
            <a:r>
              <a:rPr lang="en-US" sz="1800" dirty="0" smtClean="0">
                <a:solidFill>
                  <a:schemeClr val="tx1"/>
                </a:solidFill>
              </a:rPr>
              <a:t>interface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10" y="360727"/>
            <a:ext cx="4426391" cy="40015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0" y="3344862"/>
            <a:ext cx="193675" cy="71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065127" y="0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Project View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03" y="788565"/>
            <a:ext cx="3229503" cy="3716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5704" y="4637139"/>
            <a:ext cx="112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Login </a:t>
            </a:r>
            <a:r>
              <a:rPr lang="en-US" dirty="0" smtClean="0">
                <a:solidFill>
                  <a:schemeClr val="tx1"/>
                </a:solidFill>
              </a:rPr>
              <a:t>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677891" y="419168"/>
            <a:ext cx="1582908" cy="994097"/>
          </a:xfrm>
          <a:prstGeom prst="wedgeEllipseCallout">
            <a:avLst>
              <a:gd name="adj1" fmla="val -100990"/>
              <a:gd name="adj2" fmla="val 42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9669" y="559494"/>
            <a:ext cx="147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If there’s no account then one can signup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13" name="Oval Callout 12"/>
          <p:cNvSpPr/>
          <p:nvPr/>
        </p:nvSpPr>
        <p:spPr>
          <a:xfrm flipH="1">
            <a:off x="959490" y="2109639"/>
            <a:ext cx="1747660" cy="1086190"/>
          </a:xfrm>
          <a:prstGeom prst="wedgeEllipseCallout">
            <a:avLst>
              <a:gd name="adj1" fmla="val -127717"/>
              <a:gd name="adj2" fmla="val 54227"/>
            </a:avLst>
          </a:prstGeom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1679" y="2357116"/>
            <a:ext cx="155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Admin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6314159" y="3013471"/>
            <a:ext cx="1646993" cy="938843"/>
          </a:xfrm>
          <a:prstGeom prst="wedgeEllipseCallout">
            <a:avLst>
              <a:gd name="adj1" fmla="val -134352"/>
              <a:gd name="adj2" fmla="val 13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8049" y="3204218"/>
            <a:ext cx="152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Owner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22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8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234673" y="1917609"/>
            <a:ext cx="1582908" cy="994097"/>
          </a:xfrm>
          <a:prstGeom prst="wedgeEllipseCallout">
            <a:avLst>
              <a:gd name="adj1" fmla="val -133318"/>
              <a:gd name="adj2" fmla="val 49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94840" y="2116658"/>
            <a:ext cx="147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User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551687" y="-65759"/>
            <a:ext cx="1917934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Sign up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139" y="4694054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Sign up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9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58" y="697639"/>
            <a:ext cx="2899391" cy="4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403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Comfortaa</vt:lpstr>
      <vt:lpstr>Helvetica Neue</vt:lpstr>
      <vt:lpstr>Muli</vt:lpstr>
      <vt:lpstr>Nixie One</vt:lpstr>
      <vt:lpstr>Wingdings</vt:lpstr>
      <vt:lpstr>Imogen template</vt:lpstr>
      <vt:lpstr>North Western University, Khulna</vt:lpstr>
      <vt:lpstr>Team Name :</vt:lpstr>
      <vt:lpstr>Overview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M.2</dc:creator>
  <cp:lastModifiedBy>M.2</cp:lastModifiedBy>
  <cp:revision>58</cp:revision>
  <dcterms:modified xsi:type="dcterms:W3CDTF">2022-08-22T19:17:32Z</dcterms:modified>
</cp:coreProperties>
</file>