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
  </p:notesMasterIdLst>
  <p:handoutMasterIdLst>
    <p:handoutMasterId r:id="rId21"/>
  </p:handoutMasterIdLst>
  <p:sldIdLst>
    <p:sldId id="350" r:id="rId3"/>
    <p:sldId id="364" r:id="rId5"/>
    <p:sldId id="382" r:id="rId6"/>
    <p:sldId id="383" r:id="rId7"/>
    <p:sldId id="365" r:id="rId8"/>
    <p:sldId id="366" r:id="rId9"/>
    <p:sldId id="367" r:id="rId10"/>
    <p:sldId id="368" r:id="rId11"/>
    <p:sldId id="369" r:id="rId12"/>
    <p:sldId id="355" r:id="rId13"/>
    <p:sldId id="370" r:id="rId14"/>
    <p:sldId id="371" r:id="rId15"/>
    <p:sldId id="372" r:id="rId16"/>
    <p:sldId id="361" r:id="rId17"/>
    <p:sldId id="373" r:id="rId18"/>
    <p:sldId id="374" r:id="rId19"/>
    <p:sldId id="34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95A2"/>
    <a:srgbClr val="7CA655"/>
    <a:srgbClr val="F9D44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53" autoAdjust="0"/>
    <p:restoredTop sz="95226" autoAdjust="0"/>
  </p:normalViewPr>
  <p:slideViewPr>
    <p:cSldViewPr snapToGrid="0">
      <p:cViewPr varScale="1">
        <p:scale>
          <a:sx n="116" d="100"/>
          <a:sy n="116" d="100"/>
        </p:scale>
        <p:origin x="312" y="96"/>
      </p:cViewPr>
      <p:guideLst/>
    </p:cSldViewPr>
  </p:slideViewPr>
  <p:notesTextViewPr>
    <p:cViewPr>
      <p:scale>
        <a:sx n="1" d="1"/>
        <a:sy n="1" d="1"/>
      </p:scale>
      <p:origin x="0" y="0"/>
    </p:cViewPr>
  </p:notesTextViewPr>
  <p:sorterViewPr>
    <p:cViewPr>
      <p:scale>
        <a:sx n="80" d="100"/>
        <a:sy n="80" d="100"/>
      </p:scale>
      <p:origin x="0" y="0"/>
    </p:cViewPr>
  </p:sorterViewPr>
  <p:notesViewPr>
    <p:cSldViewPr snapToGrid="0">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5" Type="http://schemas.openxmlformats.org/officeDocument/2006/relationships/commentAuthors" Target="commentAuthors.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handoutMaster" Target="handoutMasters/handoutMaster1.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E6D13E5-4CEC-3A4A-8E5D-AFCEE7512EEC}" type="slidenum">
              <a:rPr/>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367054" y="2116182"/>
            <a:ext cx="5491571" cy="1514019"/>
          </a:xfrm>
          <a:prstGeom prst="rect">
            <a:avLst/>
          </a:prstGeom>
        </p:spPr>
        <p:txBody>
          <a:bodyPr lIns="0" tIns="0" rIns="0" bIns="0" anchor="b">
            <a:noAutofit/>
          </a:bodyPr>
          <a:lstStyle>
            <a:lvl1pPr algn="l">
              <a:defRPr sz="6000" b="1" i="0" spc="100" baseline="0">
                <a:solidFill>
                  <a:schemeClr val="bg1"/>
                </a:solidFill>
                <a:latin typeface="+mj-lt"/>
              </a:defRPr>
            </a:lvl1pPr>
          </a:lstStyle>
          <a:p>
            <a:r>
              <a:rPr lang="en-US"/>
              <a:t>Click to edit Master title style</a:t>
            </a:r>
            <a:endParaRPr lang="en-US" dirty="0"/>
          </a:p>
        </p:txBody>
      </p:sp>
      <p:grpSp>
        <p:nvGrpSpPr>
          <p:cNvPr id="9" name="Group 8"/>
          <p:cNvGrpSpPr/>
          <p:nvPr userDrawn="1"/>
        </p:nvGrpSpPr>
        <p:grpSpPr bwMode="auto">
          <a:xfrm>
            <a:off x="1" y="758752"/>
            <a:ext cx="6099248" cy="6099248"/>
            <a:chOff x="0" y="12289"/>
            <a:chExt cx="3550" cy="3551"/>
          </a:xfrm>
        </p:grpSpPr>
        <p:sp>
          <p:nvSpPr>
            <p:cNvPr id="10" name="Freeform 9"/>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anchor="t" anchorCtr="0" upright="1">
              <a:noAutofit/>
            </a:bodyPr>
            <a:lstStyle/>
            <a:p>
              <a:endParaRPr lang="en-US" dirty="0"/>
            </a:p>
          </p:txBody>
        </p:sp>
        <p:sp>
          <p:nvSpPr>
            <p:cNvPr id="11" name="Freeform 10"/>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anchor="t" anchorCtr="0" upright="1">
              <a:noAutofit/>
            </a:bodyPr>
            <a:lstStyle/>
            <a:p>
              <a:endParaRPr lang="en-US" dirty="0"/>
            </a:p>
          </p:txBody>
        </p:sp>
        <p:sp>
          <p:nvSpPr>
            <p:cNvPr id="12" name="Freeform 11"/>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anchor="t" anchorCtr="0" upright="1">
              <a:noAutofit/>
            </a:bodyPr>
            <a:lstStyle/>
            <a:p>
              <a:endParaRPr lang="en-US" dirty="0"/>
            </a:p>
          </p:txBody>
        </p:sp>
      </p:grpSp>
      <p:sp>
        <p:nvSpPr>
          <p:cNvPr id="18" name="Text Placeholder 29"/>
          <p:cNvSpPr>
            <a:spLocks noGrp="1"/>
          </p:cNvSpPr>
          <p:nvPr>
            <p:ph type="body" sz="quarter" idx="11"/>
          </p:nvPr>
        </p:nvSpPr>
        <p:spPr>
          <a:xfrm>
            <a:off x="6367055" y="4549553"/>
            <a:ext cx="5491570" cy="953337"/>
          </a:xfrm>
        </p:spPr>
        <p:txBody>
          <a:bodyPr lIns="0" tIns="0" rIns="0" bIns="0">
            <a:noAutofit/>
          </a:bodyPr>
          <a:lstStyle>
            <a:lvl1pPr marL="0" indent="0">
              <a:buNone/>
              <a:defRPr sz="1800" b="0" i="0">
                <a:solidFill>
                  <a:schemeClr val="tx2"/>
                </a:solidFill>
                <a:latin typeface="+mn-lt"/>
              </a:defRPr>
            </a:lvl1pPr>
            <a:lvl2pPr>
              <a:defRPr sz="4000"/>
            </a:lvl2pPr>
            <a:lvl3pPr>
              <a:defRPr sz="4000"/>
            </a:lvl3pPr>
            <a:lvl4pPr>
              <a:defRPr sz="4000"/>
            </a:lvl4pPr>
            <a:lvl5pPr>
              <a:defRPr sz="4000"/>
            </a:lvl5pPr>
          </a:lstStyle>
          <a:p>
            <a:pPr lvl="0"/>
            <a:r>
              <a:rPr lang="en-US"/>
              <a:t>Click to edit Master text styles</a:t>
            </a:r>
            <a:endParaRPr lang="en-US"/>
          </a:p>
        </p:txBody>
      </p:sp>
      <p:cxnSp>
        <p:nvCxnSpPr>
          <p:cNvPr id="13" name="Straight Connector 12"/>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
    <p:bg>
      <p:bgPr>
        <a:solidFill>
          <a:schemeClr val="tx1"/>
        </a:solidFill>
        <a:effectLst/>
      </p:bgPr>
    </p:bg>
    <p:spTree>
      <p:nvGrpSpPr>
        <p:cNvPr id="1" name=""/>
        <p:cNvGrpSpPr/>
        <p:nvPr/>
      </p:nvGrpSpPr>
      <p:grpSpPr>
        <a:xfrm>
          <a:off x="0" y="0"/>
          <a:ext cx="0" cy="0"/>
          <a:chOff x="0" y="0"/>
          <a:chExt cx="0" cy="0"/>
        </a:xfrm>
      </p:grpSpPr>
      <p:grpSp>
        <p:nvGrpSpPr>
          <p:cNvPr id="19" name="Group 18"/>
          <p:cNvGrpSpPr/>
          <p:nvPr userDrawn="1"/>
        </p:nvGrpSpPr>
        <p:grpSpPr bwMode="auto">
          <a:xfrm rot="16200000" flipV="1">
            <a:off x="0" y="3900132"/>
            <a:ext cx="2959226" cy="2959226"/>
            <a:chOff x="0" y="12289"/>
            <a:chExt cx="3550" cy="3551"/>
          </a:xfrm>
        </p:grpSpPr>
        <p:sp>
          <p:nvSpPr>
            <p:cNvPr id="20" name="Freeform 19"/>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anchor="t" anchorCtr="0" upright="1">
              <a:noAutofit/>
            </a:bodyPr>
            <a:lstStyle/>
            <a:p>
              <a:endParaRPr lang="en-US" dirty="0"/>
            </a:p>
          </p:txBody>
        </p:sp>
        <p:sp>
          <p:nvSpPr>
            <p:cNvPr id="21" name="Freeform 20"/>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anchor="t" anchorCtr="0" upright="1">
              <a:noAutofit/>
            </a:bodyPr>
            <a:lstStyle/>
            <a:p>
              <a:endParaRPr lang="en-US" dirty="0"/>
            </a:p>
          </p:txBody>
        </p:sp>
        <p:sp>
          <p:nvSpPr>
            <p:cNvPr id="22" name="Freeform 21"/>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anchor="t" anchorCtr="0" upright="1">
              <a:noAutofit/>
            </a:bodyPr>
            <a:lstStyle/>
            <a:p>
              <a:endParaRPr lang="en-US" dirty="0"/>
            </a:p>
          </p:txBody>
        </p:sp>
      </p:grpSp>
      <p:sp>
        <p:nvSpPr>
          <p:cNvPr id="32" name="Title 1"/>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p:cNvSpPr>
            <a:spLocks noGrp="1"/>
          </p:cNvSpPr>
          <p:nvPr>
            <p:ph type="body" idx="1"/>
          </p:nvPr>
        </p:nvSpPr>
        <p:spPr>
          <a:xfrm>
            <a:off x="964023" y="2300984"/>
            <a:ext cx="4827178" cy="404216"/>
          </a:xfrm>
          <a:prstGeom prst="rect">
            <a:avLst/>
          </a:prstGeom>
        </p:spPr>
        <p:txBody>
          <a:bodyPr lIns="0" tIns="0" rIns="0" bIns="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5" name="Text Placeholder 2"/>
          <p:cNvSpPr>
            <a:spLocks noGrp="1"/>
          </p:cNvSpPr>
          <p:nvPr>
            <p:ph type="body" idx="10"/>
          </p:nvPr>
        </p:nvSpPr>
        <p:spPr>
          <a:xfrm>
            <a:off x="6362700" y="2300984"/>
            <a:ext cx="4764829" cy="404216"/>
          </a:xfrm>
          <a:prstGeom prst="rect">
            <a:avLst/>
          </a:prstGeom>
        </p:spPr>
        <p:txBody>
          <a:bodyPr lIns="0" tIns="0" rIns="0" bIns="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7" name="Content Placeholder 3"/>
          <p:cNvSpPr>
            <a:spLocks noGrp="1"/>
          </p:cNvSpPr>
          <p:nvPr>
            <p:ph sz="half" idx="2"/>
          </p:nvPr>
        </p:nvSpPr>
        <p:spPr>
          <a:xfrm>
            <a:off x="964023" y="2799146"/>
            <a:ext cx="4827178" cy="1942138"/>
          </a:xfrm>
          <a:prstGeom prst="rect">
            <a:avLst/>
          </a:prstGeom>
        </p:spPr>
        <p:txBody>
          <a:bodyPr lIns="0" tIns="0" rIns="0" bIns="0" anchor="t" anchorCtr="0">
            <a:normAutofit/>
          </a:bodyPr>
          <a:lstStyle>
            <a:lvl1pPr marL="285750" indent="-285750">
              <a:lnSpc>
                <a:spcPct val="100000"/>
              </a:lnSpc>
              <a:buFont typeface="Wingdings" panose="05000000000000000000"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endParaRPr lang="en-US"/>
          </a:p>
        </p:txBody>
      </p:sp>
      <p:sp>
        <p:nvSpPr>
          <p:cNvPr id="28" name="Content Placeholder 3"/>
          <p:cNvSpPr>
            <a:spLocks noGrp="1"/>
          </p:cNvSpPr>
          <p:nvPr>
            <p:ph sz="half" idx="13"/>
          </p:nvPr>
        </p:nvSpPr>
        <p:spPr>
          <a:xfrm>
            <a:off x="6362700" y="2799146"/>
            <a:ext cx="4756241" cy="1942138"/>
          </a:xfrm>
          <a:prstGeom prst="rect">
            <a:avLst/>
          </a:prstGeom>
        </p:spPr>
        <p:txBody>
          <a:bodyPr lIns="0" tIns="0" rIns="0" bIns="0" anchor="t" anchorCtr="0">
            <a:normAutofit/>
          </a:bodyPr>
          <a:lstStyle>
            <a:lvl1pPr marL="285750" indent="-285750">
              <a:lnSpc>
                <a:spcPct val="100000"/>
              </a:lnSpc>
              <a:buFont typeface="Wingdings" panose="05000000000000000000"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endParaRPr lang="en-US"/>
          </a:p>
        </p:txBody>
      </p:sp>
      <p:cxnSp>
        <p:nvCxnSpPr>
          <p:cNvPr id="15" name="Straight Connector 14"/>
          <p:cNvCxnSpPr/>
          <p:nvPr userDrawn="1"/>
        </p:nvCxnSpPr>
        <p:spPr>
          <a:xfrm>
            <a:off x="63627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Date Placeholder 1"/>
          <p:cNvSpPr>
            <a:spLocks noGrp="1"/>
          </p:cNvSpPr>
          <p:nvPr>
            <p:ph type="dt" sz="half" idx="14"/>
          </p:nvPr>
        </p:nvSpPr>
        <p:spPr/>
        <p:txBody>
          <a:bodyPr/>
          <a:lstStyle/>
          <a:p>
            <a:fld id="{6FCA8E82-58CD-E045-8B98-B7A85B79B752}" type="datetime4">
              <a:rPr lang="en-US" smtClean="0"/>
            </a:fld>
            <a:endParaRPr lang="en-US" dirty="0">
              <a:latin typeface="+mn-lt"/>
            </a:endParaRPr>
          </a:p>
        </p:txBody>
      </p:sp>
      <p:sp>
        <p:nvSpPr>
          <p:cNvPr id="3" name="Footer Placeholder 2"/>
          <p:cNvSpPr>
            <a:spLocks noGrp="1"/>
          </p:cNvSpPr>
          <p:nvPr>
            <p:ph type="ftr" sz="quarter" idx="15"/>
          </p:nvPr>
        </p:nvSpPr>
        <p:spPr/>
        <p:txBody>
          <a:bodyPr/>
          <a:lstStyle/>
          <a:p>
            <a:r>
              <a:rPr lang="en-US"/>
              <a:t>Annual Review</a:t>
            </a:r>
            <a:endParaRPr lang="en-US" b="0" dirty="0"/>
          </a:p>
        </p:txBody>
      </p:sp>
      <p:sp>
        <p:nvSpPr>
          <p:cNvPr id="4" name="Slide Number Placeholder 3"/>
          <p:cNvSpPr>
            <a:spLocks noGrp="1"/>
          </p:cNvSpPr>
          <p:nvPr>
            <p:ph type="sldNum" sz="quarter" idx="16"/>
          </p:nvPr>
        </p:nvSpPr>
        <p:spPr/>
        <p:txBody>
          <a:bodyPr/>
          <a:lstStyle/>
          <a:p>
            <a:fld id="{294A09A9-5501-47C1-A89A-A340965A2BE2}" type="slidenum">
              <a:rPr lang="en-US" smtClean="0"/>
            </a:fld>
            <a:endParaRPr lang="en-US" dirty="0">
              <a:latin typeface="+mn-lt"/>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
    <p:bg>
      <p:bgPr>
        <a:solidFill>
          <a:schemeClr val="tx1"/>
        </a:solidFill>
        <a:effectLst/>
      </p:bgPr>
    </p:bg>
    <p:spTree>
      <p:nvGrpSpPr>
        <p:cNvPr id="1" name=""/>
        <p:cNvGrpSpPr/>
        <p:nvPr/>
      </p:nvGrpSpPr>
      <p:grpSpPr>
        <a:xfrm>
          <a:off x="0" y="0"/>
          <a:ext cx="0" cy="0"/>
          <a:chOff x="0" y="0"/>
          <a:chExt cx="0" cy="0"/>
        </a:xfrm>
      </p:grpSpPr>
      <p:grpSp>
        <p:nvGrpSpPr>
          <p:cNvPr id="37" name="Group 36"/>
          <p:cNvGrpSpPr/>
          <p:nvPr userDrawn="1"/>
        </p:nvGrpSpPr>
        <p:grpSpPr bwMode="auto">
          <a:xfrm rot="16200000" flipV="1">
            <a:off x="0" y="3900132"/>
            <a:ext cx="2959226" cy="2959226"/>
            <a:chOff x="0" y="12289"/>
            <a:chExt cx="3550" cy="3551"/>
          </a:xfrm>
        </p:grpSpPr>
        <p:sp>
          <p:nvSpPr>
            <p:cNvPr id="38" name="Freeform 37"/>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anchor="t" anchorCtr="0" upright="1">
              <a:noAutofit/>
            </a:bodyPr>
            <a:lstStyle/>
            <a:p>
              <a:endParaRPr lang="en-US" dirty="0"/>
            </a:p>
          </p:txBody>
        </p:sp>
        <p:sp>
          <p:nvSpPr>
            <p:cNvPr id="39" name="Freeform 38"/>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anchor="t" anchorCtr="0" upright="1">
              <a:noAutofit/>
            </a:bodyPr>
            <a:lstStyle/>
            <a:p>
              <a:endParaRPr lang="en-US" dirty="0"/>
            </a:p>
          </p:txBody>
        </p:sp>
        <p:sp>
          <p:nvSpPr>
            <p:cNvPr id="40" name="Freeform 39"/>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anchor="t" anchorCtr="0" upright="1">
              <a:noAutofit/>
            </a:bodyPr>
            <a:lstStyle/>
            <a:p>
              <a:endParaRPr lang="en-US" dirty="0"/>
            </a:p>
          </p:txBody>
        </p:sp>
      </p:grpSp>
      <p:sp>
        <p:nvSpPr>
          <p:cNvPr id="32" name="Title 1"/>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p:cNvSpPr>
            <a:spLocks noGrp="1"/>
          </p:cNvSpPr>
          <p:nvPr>
            <p:ph type="body" idx="1"/>
          </p:nvPr>
        </p:nvSpPr>
        <p:spPr>
          <a:xfrm>
            <a:off x="952500"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endParaRPr lang="en-US"/>
          </a:p>
        </p:txBody>
      </p:sp>
      <p:sp>
        <p:nvSpPr>
          <p:cNvPr id="27" name="Content Placeholder 3"/>
          <p:cNvSpPr>
            <a:spLocks noGrp="1"/>
          </p:cNvSpPr>
          <p:nvPr>
            <p:ph sz="half" idx="2"/>
          </p:nvPr>
        </p:nvSpPr>
        <p:spPr>
          <a:xfrm>
            <a:off x="952500" y="2799146"/>
            <a:ext cx="3036477" cy="1942138"/>
          </a:xfrm>
          <a:prstGeom prst="rect">
            <a:avLst/>
          </a:prstGeom>
        </p:spPr>
        <p:txBody>
          <a:bodyPr lIns="0" tIns="0" rIns="0" bIns="0" anchor="t" anchorCtr="0">
            <a:normAutofit/>
          </a:bodyPr>
          <a:lstStyle>
            <a:lvl1pPr marL="285750" indent="-285750">
              <a:lnSpc>
                <a:spcPct val="100000"/>
              </a:lnSpc>
              <a:buFont typeface="Wingdings" panose="05000000000000000000"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endParaRPr lang="en-US"/>
          </a:p>
        </p:txBody>
      </p:sp>
      <p:sp>
        <p:nvSpPr>
          <p:cNvPr id="20" name="Text Placeholder 2"/>
          <p:cNvSpPr>
            <a:spLocks noGrp="1"/>
          </p:cNvSpPr>
          <p:nvPr>
            <p:ph type="body" idx="10"/>
          </p:nvPr>
        </p:nvSpPr>
        <p:spPr>
          <a:xfrm>
            <a:off x="4569372"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endParaRPr lang="en-US"/>
          </a:p>
        </p:txBody>
      </p:sp>
      <p:sp>
        <p:nvSpPr>
          <p:cNvPr id="21" name="Content Placeholder 3"/>
          <p:cNvSpPr>
            <a:spLocks noGrp="1"/>
          </p:cNvSpPr>
          <p:nvPr>
            <p:ph sz="half" idx="11"/>
          </p:nvPr>
        </p:nvSpPr>
        <p:spPr>
          <a:xfrm>
            <a:off x="4569372" y="2799146"/>
            <a:ext cx="3050628" cy="1942138"/>
          </a:xfrm>
          <a:prstGeom prst="rect">
            <a:avLst/>
          </a:prstGeom>
        </p:spPr>
        <p:txBody>
          <a:bodyPr lIns="0" tIns="0" rIns="0" bIns="0" anchor="t" anchorCtr="0">
            <a:normAutofit/>
          </a:bodyPr>
          <a:lstStyle>
            <a:lvl1pPr marL="285750" indent="-285750">
              <a:lnSpc>
                <a:spcPct val="100000"/>
              </a:lnSpc>
              <a:buFont typeface="Wingdings" panose="05000000000000000000"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endParaRPr lang="en-US"/>
          </a:p>
        </p:txBody>
      </p:sp>
      <p:sp>
        <p:nvSpPr>
          <p:cNvPr id="22" name="Text Placeholder 2"/>
          <p:cNvSpPr>
            <a:spLocks noGrp="1"/>
          </p:cNvSpPr>
          <p:nvPr>
            <p:ph type="body" idx="12"/>
          </p:nvPr>
        </p:nvSpPr>
        <p:spPr>
          <a:xfrm>
            <a:off x="8187017"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endParaRPr lang="en-US"/>
          </a:p>
        </p:txBody>
      </p:sp>
      <p:sp>
        <p:nvSpPr>
          <p:cNvPr id="24" name="Content Placeholder 3"/>
          <p:cNvSpPr>
            <a:spLocks noGrp="1"/>
          </p:cNvSpPr>
          <p:nvPr>
            <p:ph sz="half" idx="13"/>
          </p:nvPr>
        </p:nvSpPr>
        <p:spPr>
          <a:xfrm>
            <a:off x="8187017" y="2799146"/>
            <a:ext cx="3036477" cy="1942138"/>
          </a:xfrm>
          <a:prstGeom prst="rect">
            <a:avLst/>
          </a:prstGeom>
        </p:spPr>
        <p:txBody>
          <a:bodyPr lIns="0" tIns="0" rIns="0" bIns="0" anchor="t" anchorCtr="0">
            <a:normAutofit/>
          </a:bodyPr>
          <a:lstStyle>
            <a:lvl1pPr marL="285750" indent="-285750">
              <a:lnSpc>
                <a:spcPct val="100000"/>
              </a:lnSpc>
              <a:buFont typeface="Wingdings" panose="05000000000000000000"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endParaRPr lang="en-US"/>
          </a:p>
        </p:txBody>
      </p:sp>
      <p:cxnSp>
        <p:nvCxnSpPr>
          <p:cNvPr id="26" name="Straight Connector 25"/>
          <p:cNvCxnSpPr/>
          <p:nvPr userDrawn="1"/>
        </p:nvCxnSpPr>
        <p:spPr>
          <a:xfrm>
            <a:off x="4569372"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cxnSp>
        <p:nvCxnSpPr>
          <p:cNvPr id="28" name="Straight Connector 27"/>
          <p:cNvCxnSpPr/>
          <p:nvPr userDrawn="1"/>
        </p:nvCxnSpPr>
        <p:spPr>
          <a:xfrm>
            <a:off x="8187017"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Date Placeholder 1"/>
          <p:cNvSpPr>
            <a:spLocks noGrp="1"/>
          </p:cNvSpPr>
          <p:nvPr>
            <p:ph type="dt" sz="half" idx="14"/>
          </p:nvPr>
        </p:nvSpPr>
        <p:spPr/>
        <p:txBody>
          <a:bodyPr/>
          <a:lstStyle/>
          <a:p>
            <a:fld id="{6FCA8E82-58CD-E045-8B98-B7A85B79B752}" type="datetime4">
              <a:rPr lang="en-US" smtClean="0"/>
            </a:fld>
            <a:endParaRPr lang="en-US" dirty="0">
              <a:latin typeface="+mn-lt"/>
            </a:endParaRPr>
          </a:p>
        </p:txBody>
      </p:sp>
      <p:sp>
        <p:nvSpPr>
          <p:cNvPr id="3" name="Footer Placeholder 2"/>
          <p:cNvSpPr>
            <a:spLocks noGrp="1"/>
          </p:cNvSpPr>
          <p:nvPr>
            <p:ph type="ftr" sz="quarter" idx="15"/>
          </p:nvPr>
        </p:nvSpPr>
        <p:spPr/>
        <p:txBody>
          <a:bodyPr/>
          <a:lstStyle/>
          <a:p>
            <a:r>
              <a:rPr lang="en-US"/>
              <a:t>Annual Review</a:t>
            </a:r>
            <a:endParaRPr lang="en-US" b="0" dirty="0"/>
          </a:p>
        </p:txBody>
      </p:sp>
      <p:sp>
        <p:nvSpPr>
          <p:cNvPr id="4" name="Slide Number Placeholder 3"/>
          <p:cNvSpPr>
            <a:spLocks noGrp="1"/>
          </p:cNvSpPr>
          <p:nvPr>
            <p:ph type="sldNum" sz="quarter" idx="16"/>
          </p:nvPr>
        </p:nvSpPr>
        <p:spPr/>
        <p:txBody>
          <a:bodyPr/>
          <a:lstStyle/>
          <a:p>
            <a:fld id="{294A09A9-5501-47C1-A89A-A340965A2BE2}" type="slidenum">
              <a:rPr lang="en-US" smtClean="0"/>
            </a:fld>
            <a:endParaRPr lang="en-US" dirty="0">
              <a:latin typeface="+mn-lt"/>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
    <p:bg>
      <p:bgPr>
        <a:solidFill>
          <a:schemeClr val="tx1"/>
        </a:solidFill>
        <a:effectLst/>
      </p:bgPr>
    </p:bg>
    <p:spTree>
      <p:nvGrpSpPr>
        <p:cNvPr id="1" name=""/>
        <p:cNvGrpSpPr/>
        <p:nvPr/>
      </p:nvGrpSpPr>
      <p:grpSpPr>
        <a:xfrm>
          <a:off x="0" y="0"/>
          <a:ext cx="0" cy="0"/>
          <a:chOff x="0" y="0"/>
          <a:chExt cx="0" cy="0"/>
        </a:xfrm>
      </p:grpSpPr>
      <p:sp>
        <p:nvSpPr>
          <p:cNvPr id="32" name="Title 1"/>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3" name="Text Placeholder 2"/>
          <p:cNvSpPr>
            <a:spLocks noGrp="1"/>
          </p:cNvSpPr>
          <p:nvPr>
            <p:ph type="body" sz="quarter" idx="10"/>
          </p:nvPr>
        </p:nvSpPr>
        <p:spPr>
          <a:xfrm>
            <a:off x="952500" y="2656904"/>
            <a:ext cx="4838700" cy="574318"/>
          </a:xfrm>
        </p:spPr>
        <p:txBody>
          <a:bodyPr>
            <a:noAutofit/>
          </a:bodyPr>
          <a:lstStyle>
            <a:lvl1pPr marL="0" indent="0">
              <a:buNone/>
              <a:defRPr sz="1600">
                <a:latin typeface="+mn-lt"/>
              </a:defRPr>
            </a:lvl1pPr>
          </a:lstStyle>
          <a:p>
            <a:pPr lvl="0"/>
            <a:r>
              <a:rPr lang="en-US"/>
              <a:t>Click to edit Master text styles</a:t>
            </a:r>
            <a:endParaRPr lang="en-US"/>
          </a:p>
        </p:txBody>
      </p:sp>
      <p:grpSp>
        <p:nvGrpSpPr>
          <p:cNvPr id="15" name="Group 14"/>
          <p:cNvGrpSpPr/>
          <p:nvPr userDrawn="1"/>
        </p:nvGrpSpPr>
        <p:grpSpPr bwMode="auto">
          <a:xfrm rot="10800000">
            <a:off x="8870040" y="0"/>
            <a:ext cx="3325208" cy="3325208"/>
            <a:chOff x="0" y="12289"/>
            <a:chExt cx="3550" cy="3551"/>
          </a:xfrm>
        </p:grpSpPr>
        <p:sp>
          <p:nvSpPr>
            <p:cNvPr id="16" name="Freeform 15"/>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anchor="t" anchorCtr="0" upright="1">
              <a:noAutofit/>
            </a:bodyPr>
            <a:lstStyle/>
            <a:p>
              <a:endParaRPr lang="en-US" dirty="0"/>
            </a:p>
          </p:txBody>
        </p:sp>
        <p:sp>
          <p:nvSpPr>
            <p:cNvPr id="17" name="Freeform 16"/>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anchor="t" anchorCtr="0" upright="1">
              <a:noAutofit/>
            </a:bodyPr>
            <a:lstStyle/>
            <a:p>
              <a:endParaRPr lang="en-US" dirty="0"/>
            </a:p>
          </p:txBody>
        </p:sp>
        <p:sp>
          <p:nvSpPr>
            <p:cNvPr id="18" name="Freeform 17"/>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anchor="t" anchorCtr="0" upright="1">
              <a:noAutofit/>
            </a:bodyPr>
            <a:lstStyle/>
            <a:p>
              <a:endParaRPr lang="en-US" dirty="0"/>
            </a:p>
          </p:txBody>
        </p:sp>
      </p:grpSp>
      <p:sp>
        <p:nvSpPr>
          <p:cNvPr id="4" name="Text Placeholder 3"/>
          <p:cNvSpPr>
            <a:spLocks noGrp="1"/>
          </p:cNvSpPr>
          <p:nvPr>
            <p:ph type="body" sz="quarter" idx="12"/>
          </p:nvPr>
        </p:nvSpPr>
        <p:spPr>
          <a:xfrm>
            <a:off x="952500" y="2286000"/>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endParaRPr lang="en-US"/>
          </a:p>
        </p:txBody>
      </p:sp>
      <p:sp>
        <p:nvSpPr>
          <p:cNvPr id="21" name="Text Placeholder 2"/>
          <p:cNvSpPr>
            <a:spLocks noGrp="1"/>
          </p:cNvSpPr>
          <p:nvPr>
            <p:ph type="body" sz="quarter" idx="13"/>
          </p:nvPr>
        </p:nvSpPr>
        <p:spPr>
          <a:xfrm>
            <a:off x="953655" y="3841846"/>
            <a:ext cx="4838700" cy="636754"/>
          </a:xfrm>
        </p:spPr>
        <p:txBody>
          <a:bodyPr>
            <a:noAutofit/>
          </a:bodyPr>
          <a:lstStyle>
            <a:lvl1pPr marL="0" indent="0">
              <a:buNone/>
              <a:defRPr sz="1600">
                <a:latin typeface="+mn-lt"/>
              </a:defRPr>
            </a:lvl1pPr>
          </a:lstStyle>
          <a:p>
            <a:pPr lvl="0"/>
            <a:r>
              <a:rPr lang="en-US"/>
              <a:t>Click to edit Master text styles</a:t>
            </a:r>
            <a:endParaRPr lang="en-US"/>
          </a:p>
        </p:txBody>
      </p:sp>
      <p:sp>
        <p:nvSpPr>
          <p:cNvPr id="22" name="Text Placeholder 3"/>
          <p:cNvSpPr>
            <a:spLocks noGrp="1"/>
          </p:cNvSpPr>
          <p:nvPr>
            <p:ph type="body" sz="quarter" idx="14"/>
          </p:nvPr>
        </p:nvSpPr>
        <p:spPr>
          <a:xfrm>
            <a:off x="953655" y="3470942"/>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endParaRPr lang="en-US"/>
          </a:p>
        </p:txBody>
      </p:sp>
      <p:sp>
        <p:nvSpPr>
          <p:cNvPr id="23" name="Text Placeholder 2"/>
          <p:cNvSpPr>
            <a:spLocks noGrp="1"/>
          </p:cNvSpPr>
          <p:nvPr>
            <p:ph type="body" sz="quarter" idx="15"/>
          </p:nvPr>
        </p:nvSpPr>
        <p:spPr>
          <a:xfrm>
            <a:off x="952500" y="5017901"/>
            <a:ext cx="4838700" cy="908340"/>
          </a:xfrm>
        </p:spPr>
        <p:txBody>
          <a:bodyPr>
            <a:noAutofit/>
          </a:bodyPr>
          <a:lstStyle>
            <a:lvl1pPr marL="0" indent="0">
              <a:buNone/>
              <a:defRPr sz="1600">
                <a:latin typeface="+mn-lt"/>
              </a:defRPr>
            </a:lvl1pPr>
          </a:lstStyle>
          <a:p>
            <a:pPr lvl="0"/>
            <a:r>
              <a:rPr lang="en-US"/>
              <a:t>Click to edit Master text styles</a:t>
            </a:r>
            <a:endParaRPr lang="en-US"/>
          </a:p>
        </p:txBody>
      </p:sp>
      <p:sp>
        <p:nvSpPr>
          <p:cNvPr id="24" name="Text Placeholder 3"/>
          <p:cNvSpPr>
            <a:spLocks noGrp="1"/>
          </p:cNvSpPr>
          <p:nvPr>
            <p:ph type="body" sz="quarter" idx="16"/>
          </p:nvPr>
        </p:nvSpPr>
        <p:spPr>
          <a:xfrm>
            <a:off x="952500" y="4646997"/>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endParaRPr lang="en-US"/>
          </a:p>
        </p:txBody>
      </p:sp>
      <p:sp>
        <p:nvSpPr>
          <p:cNvPr id="25" name="Text Placeholder 2"/>
          <p:cNvSpPr>
            <a:spLocks noGrp="1"/>
          </p:cNvSpPr>
          <p:nvPr>
            <p:ph type="body" sz="quarter" idx="17"/>
          </p:nvPr>
        </p:nvSpPr>
        <p:spPr>
          <a:xfrm>
            <a:off x="6399647" y="2656904"/>
            <a:ext cx="4838700" cy="574318"/>
          </a:xfrm>
        </p:spPr>
        <p:txBody>
          <a:bodyPr>
            <a:noAutofit/>
          </a:bodyPr>
          <a:lstStyle>
            <a:lvl1pPr marL="0" indent="0">
              <a:buNone/>
              <a:defRPr sz="1600">
                <a:latin typeface="+mn-lt"/>
              </a:defRPr>
            </a:lvl1pPr>
          </a:lstStyle>
          <a:p>
            <a:pPr lvl="0"/>
            <a:r>
              <a:rPr lang="en-US"/>
              <a:t>Click to edit Master text styles</a:t>
            </a:r>
            <a:endParaRPr lang="en-US"/>
          </a:p>
        </p:txBody>
      </p:sp>
      <p:sp>
        <p:nvSpPr>
          <p:cNvPr id="26" name="Text Placeholder 3"/>
          <p:cNvSpPr>
            <a:spLocks noGrp="1"/>
          </p:cNvSpPr>
          <p:nvPr>
            <p:ph type="body" sz="quarter" idx="18"/>
          </p:nvPr>
        </p:nvSpPr>
        <p:spPr>
          <a:xfrm>
            <a:off x="6399647" y="2286000"/>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endParaRPr lang="en-US"/>
          </a:p>
        </p:txBody>
      </p:sp>
      <p:sp>
        <p:nvSpPr>
          <p:cNvPr id="27" name="Text Placeholder 2"/>
          <p:cNvSpPr>
            <a:spLocks noGrp="1"/>
          </p:cNvSpPr>
          <p:nvPr>
            <p:ph type="body" sz="quarter" idx="19"/>
          </p:nvPr>
        </p:nvSpPr>
        <p:spPr>
          <a:xfrm>
            <a:off x="6399647" y="3841846"/>
            <a:ext cx="4838700" cy="908340"/>
          </a:xfrm>
        </p:spPr>
        <p:txBody>
          <a:bodyPr>
            <a:noAutofit/>
          </a:bodyPr>
          <a:lstStyle>
            <a:lvl1pPr marL="0" indent="0">
              <a:buNone/>
              <a:defRPr sz="1600">
                <a:latin typeface="+mn-lt"/>
              </a:defRPr>
            </a:lvl1pPr>
          </a:lstStyle>
          <a:p>
            <a:pPr lvl="0"/>
            <a:r>
              <a:rPr lang="en-US"/>
              <a:t>Click to edit Master text styles</a:t>
            </a:r>
            <a:endParaRPr lang="en-US"/>
          </a:p>
        </p:txBody>
      </p:sp>
      <p:sp>
        <p:nvSpPr>
          <p:cNvPr id="28" name="Text Placeholder 3"/>
          <p:cNvSpPr>
            <a:spLocks noGrp="1"/>
          </p:cNvSpPr>
          <p:nvPr>
            <p:ph type="body" sz="quarter" idx="20"/>
          </p:nvPr>
        </p:nvSpPr>
        <p:spPr>
          <a:xfrm>
            <a:off x="6399647" y="3470942"/>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endParaRPr lang="en-US"/>
          </a:p>
        </p:txBody>
      </p:sp>
      <p:sp>
        <p:nvSpPr>
          <p:cNvPr id="2" name="Date Placeholder 1"/>
          <p:cNvSpPr>
            <a:spLocks noGrp="1"/>
          </p:cNvSpPr>
          <p:nvPr>
            <p:ph type="dt" sz="half" idx="21"/>
          </p:nvPr>
        </p:nvSpPr>
        <p:spPr/>
        <p:txBody>
          <a:bodyPr/>
          <a:lstStyle/>
          <a:p>
            <a:fld id="{6FCA8E82-58CD-E045-8B98-B7A85B79B752}" type="datetime4">
              <a:rPr lang="en-US" smtClean="0"/>
            </a:fld>
            <a:endParaRPr lang="en-US" dirty="0">
              <a:latin typeface="+mn-lt"/>
            </a:endParaRPr>
          </a:p>
        </p:txBody>
      </p:sp>
      <p:sp>
        <p:nvSpPr>
          <p:cNvPr id="5" name="Footer Placeholder 4"/>
          <p:cNvSpPr>
            <a:spLocks noGrp="1"/>
          </p:cNvSpPr>
          <p:nvPr>
            <p:ph type="ftr" sz="quarter" idx="22"/>
          </p:nvPr>
        </p:nvSpPr>
        <p:spPr/>
        <p:txBody>
          <a:bodyPr/>
          <a:lstStyle/>
          <a:p>
            <a:r>
              <a:rPr lang="en-US"/>
              <a:t>Annual Review</a:t>
            </a:r>
            <a:endParaRPr lang="en-US" b="0" dirty="0"/>
          </a:p>
        </p:txBody>
      </p:sp>
      <p:sp>
        <p:nvSpPr>
          <p:cNvPr id="6" name="Slide Number Placeholder 5"/>
          <p:cNvSpPr>
            <a:spLocks noGrp="1"/>
          </p:cNvSpPr>
          <p:nvPr>
            <p:ph type="sldNum" sz="quarter" idx="23"/>
          </p:nvPr>
        </p:nvSpPr>
        <p:spPr/>
        <p:txBody>
          <a:bodyPr/>
          <a:lstStyle/>
          <a:p>
            <a:fld id="{294A09A9-5501-47C1-A89A-A340965A2BE2}" type="slidenum">
              <a:rPr lang="en-US" smtClean="0"/>
            </a:fld>
            <a:endParaRPr lang="en-US" dirty="0">
              <a:latin typeface="+mn-lt"/>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tx1"/>
        </a:solidFill>
        <a:effectLst/>
      </p:bgPr>
    </p:bg>
    <p:spTree>
      <p:nvGrpSpPr>
        <p:cNvPr id="1" name=""/>
        <p:cNvGrpSpPr/>
        <p:nvPr/>
      </p:nvGrpSpPr>
      <p:grpSpPr>
        <a:xfrm>
          <a:off x="0" y="0"/>
          <a:ext cx="0" cy="0"/>
          <a:chOff x="0" y="0"/>
          <a:chExt cx="0" cy="0"/>
        </a:xfrm>
      </p:grpSpPr>
      <p:sp>
        <p:nvSpPr>
          <p:cNvPr id="16" name="Text Placeholder 29"/>
          <p:cNvSpPr>
            <a:spLocks noGrp="1"/>
          </p:cNvSpPr>
          <p:nvPr>
            <p:ph type="body" sz="quarter" idx="11"/>
          </p:nvPr>
        </p:nvSpPr>
        <p:spPr>
          <a:xfrm>
            <a:off x="6896100" y="5102063"/>
            <a:ext cx="4914900" cy="588795"/>
          </a:xfrm>
        </p:spPr>
        <p:txBody>
          <a:bodyPr lIns="0" tIns="0" rIns="0" bIns="0" anchor="b">
            <a:noAutofit/>
          </a:bodyPr>
          <a:lstStyle>
            <a:lvl1pPr marL="0" indent="0">
              <a:buNone/>
              <a:defRPr sz="1600" b="0" i="0">
                <a:solidFill>
                  <a:schemeClr val="tx2"/>
                </a:solidFill>
                <a:latin typeface="+mn-lt"/>
              </a:defRPr>
            </a:lvl1pPr>
            <a:lvl2pPr>
              <a:defRPr sz="4000"/>
            </a:lvl2pPr>
            <a:lvl3pPr>
              <a:defRPr sz="4000"/>
            </a:lvl3pPr>
            <a:lvl4pPr>
              <a:defRPr sz="4000"/>
            </a:lvl4pPr>
            <a:lvl5pPr>
              <a:defRPr sz="4000"/>
            </a:lvl5pPr>
          </a:lstStyle>
          <a:p>
            <a:pPr lvl="0"/>
            <a:r>
              <a:rPr lang="en-US"/>
              <a:t>Click to edit Master text styles</a:t>
            </a:r>
            <a:endParaRPr lang="en-US"/>
          </a:p>
        </p:txBody>
      </p:sp>
      <p:sp>
        <p:nvSpPr>
          <p:cNvPr id="17" name="Subtitle 2"/>
          <p:cNvSpPr>
            <a:spLocks noGrp="1"/>
          </p:cNvSpPr>
          <p:nvPr>
            <p:ph type="subTitle" idx="1"/>
          </p:nvPr>
        </p:nvSpPr>
        <p:spPr>
          <a:xfrm>
            <a:off x="6907623" y="3591098"/>
            <a:ext cx="4903377" cy="1057791"/>
          </a:xfrm>
        </p:spPr>
        <p:txBody>
          <a:bodyPr lIns="0" tIns="0" rIns="0" bIns="0">
            <a:normAutofit/>
          </a:bodyPr>
          <a:lstStyle>
            <a:lvl1pPr marL="0" indent="0" algn="l">
              <a:buNone/>
              <a:defRPr sz="1600" b="0" i="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6" name="Title 1"/>
          <p:cNvSpPr>
            <a:spLocks noGrp="1"/>
          </p:cNvSpPr>
          <p:nvPr>
            <p:ph type="title"/>
          </p:nvPr>
        </p:nvSpPr>
        <p:spPr>
          <a:xfrm>
            <a:off x="6907623" y="2173658"/>
            <a:ext cx="49033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27" name="Straight Connector 26"/>
          <p:cNvCxnSpPr/>
          <p:nvPr userDrawn="1"/>
        </p:nvCxnSpPr>
        <p:spPr>
          <a:xfrm>
            <a:off x="6896100" y="3233703"/>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1" name="Picture Placeholder 2"/>
          <p:cNvSpPr>
            <a:spLocks noGrp="1"/>
          </p:cNvSpPr>
          <p:nvPr>
            <p:ph type="pic" sz="quarter" idx="13"/>
          </p:nvPr>
        </p:nvSpPr>
        <p:spPr>
          <a:xfrm>
            <a:off x="0" y="0"/>
            <a:ext cx="6096000" cy="6858000"/>
          </a:xfrm>
        </p:spPr>
        <p:txBody>
          <a:bodyPr/>
          <a:lstStyle/>
          <a:p>
            <a:r>
              <a:rPr lang="en-US"/>
              <a:t>Click icon to add picture</a:t>
            </a:r>
            <a:endParaRPr lang="en-US" dirty="0"/>
          </a:p>
        </p:txBody>
      </p:sp>
      <p:grpSp>
        <p:nvGrpSpPr>
          <p:cNvPr id="30" name="Group 29"/>
          <p:cNvGrpSpPr/>
          <p:nvPr userDrawn="1"/>
        </p:nvGrpSpPr>
        <p:grpSpPr bwMode="auto">
          <a:xfrm rot="10800000">
            <a:off x="8870040" y="0"/>
            <a:ext cx="3325208" cy="3325208"/>
            <a:chOff x="0" y="12289"/>
            <a:chExt cx="3550" cy="3551"/>
          </a:xfrm>
        </p:grpSpPr>
        <p:sp>
          <p:nvSpPr>
            <p:cNvPr id="31" name="Freeform 30"/>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anchor="t" anchorCtr="0" upright="1">
              <a:noAutofit/>
            </a:bodyPr>
            <a:lstStyle/>
            <a:p>
              <a:endParaRPr lang="en-US" dirty="0"/>
            </a:p>
          </p:txBody>
        </p:sp>
        <p:sp>
          <p:nvSpPr>
            <p:cNvPr id="32" name="Freeform 31"/>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anchor="t" anchorCtr="0" upright="1">
              <a:noAutofit/>
            </a:bodyPr>
            <a:lstStyle/>
            <a:p>
              <a:endParaRPr lang="en-US" dirty="0"/>
            </a:p>
          </p:txBody>
        </p:sp>
        <p:sp>
          <p:nvSpPr>
            <p:cNvPr id="33" name="Freeform 32"/>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anchor="t" anchorCtr="0" upright="1">
              <a:noAutofit/>
            </a:bodyPr>
            <a:lstStyle/>
            <a:p>
              <a:endParaRPr lang="en-US" dirty="0"/>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p:cNvGrpSpPr/>
          <p:nvPr userDrawn="1"/>
        </p:nvGrpSpPr>
        <p:grpSpPr>
          <a:xfrm>
            <a:off x="6362700" y="0"/>
            <a:ext cx="5829298" cy="3235602"/>
            <a:chOff x="5612972" y="1"/>
            <a:chExt cx="6615961" cy="3672246"/>
          </a:xfrm>
        </p:grpSpPr>
        <p:sp>
          <p:nvSpPr>
            <p:cNvPr id="7" name="AutoShape 24"/>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anchor="t" anchorCtr="0" upright="1">
              <a:noAutofit/>
            </a:bodyPr>
            <a:lstStyle/>
            <a:p>
              <a:endParaRPr lang="en-US" dirty="0"/>
            </a:p>
          </p:txBody>
        </p:sp>
        <p:sp>
          <p:nvSpPr>
            <p:cNvPr id="8" name="Freeform 7"/>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anchor="t" anchorCtr="0" upright="1">
              <a:noAutofit/>
            </a:bodyPr>
            <a:lstStyle/>
            <a:p>
              <a:endParaRPr lang="en-US" dirty="0"/>
            </a:p>
          </p:txBody>
        </p:sp>
        <p:sp>
          <p:nvSpPr>
            <p:cNvPr id="9" name="Freeform 8"/>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anchor="t" anchorCtr="0" upright="1">
              <a:noAutofit/>
            </a:bodyPr>
            <a:lstStyle/>
            <a:p>
              <a:endParaRPr lang="en-US" dirty="0"/>
            </a:p>
          </p:txBody>
        </p:sp>
        <p:sp>
          <p:nvSpPr>
            <p:cNvPr id="10" name="Freeform 9"/>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anchor="t" anchorCtr="0" upright="1">
              <a:noAutofit/>
            </a:bodyPr>
            <a:lstStyle/>
            <a:p>
              <a:endParaRPr lang="en-US" dirty="0"/>
            </a:p>
          </p:txBody>
        </p:sp>
      </p:grpSp>
      <p:sp>
        <p:nvSpPr>
          <p:cNvPr id="12" name="Title 1"/>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spc="50" baseline="0">
                <a:latin typeface="+mj-lt"/>
              </a:defRPr>
            </a:lvl1pPr>
          </a:lstStyle>
          <a:p>
            <a:r>
              <a:rPr lang="en-US"/>
              <a:t>Click to edit Master title style</a:t>
            </a:r>
            <a:endParaRPr lang="en-US" dirty="0"/>
          </a:p>
        </p:txBody>
      </p:sp>
      <p:cxnSp>
        <p:nvCxnSpPr>
          <p:cNvPr id="13" name="Straight Connector 12"/>
          <p:cNvCxnSpPr/>
          <p:nvPr userDrawn="1"/>
        </p:nvCxnSpPr>
        <p:spPr>
          <a:xfrm>
            <a:off x="952500" y="1934655"/>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4" name="Text Placeholder 29"/>
          <p:cNvSpPr>
            <a:spLocks noGrp="1"/>
          </p:cNvSpPr>
          <p:nvPr>
            <p:ph type="body" sz="quarter" idx="13"/>
          </p:nvPr>
        </p:nvSpPr>
        <p:spPr>
          <a:xfrm>
            <a:off x="952500" y="2818296"/>
            <a:ext cx="21336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endParaRPr lang="en-US"/>
          </a:p>
        </p:txBody>
      </p:sp>
      <p:sp>
        <p:nvSpPr>
          <p:cNvPr id="15" name="Text Placeholder 29"/>
          <p:cNvSpPr>
            <a:spLocks noGrp="1"/>
          </p:cNvSpPr>
          <p:nvPr>
            <p:ph type="body" sz="quarter" idx="14"/>
          </p:nvPr>
        </p:nvSpPr>
        <p:spPr>
          <a:xfrm>
            <a:off x="952500" y="2209800"/>
            <a:ext cx="21336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endParaRPr lang="en-US"/>
          </a:p>
        </p:txBody>
      </p:sp>
      <p:cxnSp>
        <p:nvCxnSpPr>
          <p:cNvPr id="16" name="Straight Connector 15"/>
          <p:cNvCxnSpPr/>
          <p:nvPr userDrawn="1"/>
        </p:nvCxnSpPr>
        <p:spPr>
          <a:xfrm>
            <a:off x="3663043"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7" name="Text Placeholder 29"/>
          <p:cNvSpPr>
            <a:spLocks noGrp="1"/>
          </p:cNvSpPr>
          <p:nvPr>
            <p:ph type="body" sz="quarter" idx="15"/>
          </p:nvPr>
        </p:nvSpPr>
        <p:spPr>
          <a:xfrm>
            <a:off x="3663042" y="2818296"/>
            <a:ext cx="2128157"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endParaRPr lang="en-US"/>
          </a:p>
        </p:txBody>
      </p:sp>
      <p:sp>
        <p:nvSpPr>
          <p:cNvPr id="18" name="Text Placeholder 29"/>
          <p:cNvSpPr>
            <a:spLocks noGrp="1"/>
          </p:cNvSpPr>
          <p:nvPr>
            <p:ph type="body" sz="quarter" idx="16"/>
          </p:nvPr>
        </p:nvSpPr>
        <p:spPr>
          <a:xfrm>
            <a:off x="3663042" y="2209800"/>
            <a:ext cx="2128157"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endParaRPr lang="en-US"/>
          </a:p>
        </p:txBody>
      </p:sp>
      <p:cxnSp>
        <p:nvCxnSpPr>
          <p:cNvPr id="20" name="Straight Connector 19"/>
          <p:cNvCxnSpPr/>
          <p:nvPr userDrawn="1"/>
        </p:nvCxnSpPr>
        <p:spPr>
          <a:xfrm>
            <a:off x="952500" y="4248119"/>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1" name="Text Placeholder 29"/>
          <p:cNvSpPr>
            <a:spLocks noGrp="1"/>
          </p:cNvSpPr>
          <p:nvPr>
            <p:ph type="body" sz="quarter" idx="19"/>
          </p:nvPr>
        </p:nvSpPr>
        <p:spPr>
          <a:xfrm>
            <a:off x="952500" y="5131299"/>
            <a:ext cx="21336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endParaRPr lang="en-US"/>
          </a:p>
        </p:txBody>
      </p:sp>
      <p:sp>
        <p:nvSpPr>
          <p:cNvPr id="22" name="Text Placeholder 29"/>
          <p:cNvSpPr>
            <a:spLocks noGrp="1"/>
          </p:cNvSpPr>
          <p:nvPr>
            <p:ph type="body" sz="quarter" idx="20"/>
          </p:nvPr>
        </p:nvSpPr>
        <p:spPr>
          <a:xfrm>
            <a:off x="952500" y="4522803"/>
            <a:ext cx="21336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endParaRPr lang="en-US"/>
          </a:p>
        </p:txBody>
      </p:sp>
      <p:cxnSp>
        <p:nvCxnSpPr>
          <p:cNvPr id="23" name="Straight Connector 22"/>
          <p:cNvCxnSpPr/>
          <p:nvPr userDrawn="1"/>
        </p:nvCxnSpPr>
        <p:spPr>
          <a:xfrm>
            <a:off x="3663043"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4" name="Text Placeholder 29"/>
          <p:cNvSpPr>
            <a:spLocks noGrp="1"/>
          </p:cNvSpPr>
          <p:nvPr>
            <p:ph type="body" sz="quarter" idx="21"/>
          </p:nvPr>
        </p:nvSpPr>
        <p:spPr>
          <a:xfrm>
            <a:off x="3663042" y="5131299"/>
            <a:ext cx="2128157"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endParaRPr lang="en-US"/>
          </a:p>
        </p:txBody>
      </p:sp>
      <p:sp>
        <p:nvSpPr>
          <p:cNvPr id="25" name="Text Placeholder 29"/>
          <p:cNvSpPr>
            <a:spLocks noGrp="1"/>
          </p:cNvSpPr>
          <p:nvPr>
            <p:ph type="body" sz="quarter" idx="22"/>
          </p:nvPr>
        </p:nvSpPr>
        <p:spPr>
          <a:xfrm>
            <a:off x="3663042" y="4522803"/>
            <a:ext cx="2128157"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endParaRPr lang="en-US"/>
          </a:p>
        </p:txBody>
      </p:sp>
      <p:cxnSp>
        <p:nvCxnSpPr>
          <p:cNvPr id="26" name="Straight Connector 25"/>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7" name="Text Placeholder 29"/>
          <p:cNvSpPr>
            <a:spLocks noGrp="1"/>
          </p:cNvSpPr>
          <p:nvPr>
            <p:ph type="body" sz="quarter" idx="23"/>
          </p:nvPr>
        </p:nvSpPr>
        <p:spPr>
          <a:xfrm>
            <a:off x="6367054" y="5131299"/>
            <a:ext cx="2129245"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endParaRPr lang="en-US"/>
          </a:p>
        </p:txBody>
      </p:sp>
      <p:sp>
        <p:nvSpPr>
          <p:cNvPr id="28" name="Text Placeholder 29"/>
          <p:cNvSpPr>
            <a:spLocks noGrp="1"/>
          </p:cNvSpPr>
          <p:nvPr>
            <p:ph type="body" sz="quarter" idx="24"/>
          </p:nvPr>
        </p:nvSpPr>
        <p:spPr>
          <a:xfrm>
            <a:off x="6367054" y="4522803"/>
            <a:ext cx="2129245"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endParaRPr lang="en-US"/>
          </a:p>
        </p:txBody>
      </p:sp>
      <p:sp>
        <p:nvSpPr>
          <p:cNvPr id="2" name="Date Placeholder 1"/>
          <p:cNvSpPr>
            <a:spLocks noGrp="1"/>
          </p:cNvSpPr>
          <p:nvPr>
            <p:ph type="dt" sz="half" idx="25"/>
          </p:nvPr>
        </p:nvSpPr>
        <p:spPr/>
        <p:txBody>
          <a:bodyPr/>
          <a:lstStyle/>
          <a:p>
            <a:fld id="{6FCA8E82-58CD-E045-8B98-B7A85B79B752}" type="datetime4">
              <a:rPr lang="en-US" smtClean="0"/>
            </a:fld>
            <a:endParaRPr lang="en-US" dirty="0">
              <a:latin typeface="+mn-lt"/>
            </a:endParaRPr>
          </a:p>
        </p:txBody>
      </p:sp>
      <p:sp>
        <p:nvSpPr>
          <p:cNvPr id="3" name="Footer Placeholder 2"/>
          <p:cNvSpPr>
            <a:spLocks noGrp="1"/>
          </p:cNvSpPr>
          <p:nvPr>
            <p:ph type="ftr" sz="quarter" idx="26"/>
          </p:nvPr>
        </p:nvSpPr>
        <p:spPr/>
        <p:txBody>
          <a:bodyPr/>
          <a:lstStyle/>
          <a:p>
            <a:r>
              <a:rPr lang="en-US"/>
              <a:t>Annual Review</a:t>
            </a:r>
            <a:endParaRPr lang="en-US" b="0" dirty="0"/>
          </a:p>
        </p:txBody>
      </p:sp>
      <p:sp>
        <p:nvSpPr>
          <p:cNvPr id="4" name="Slide Number Placeholder 3"/>
          <p:cNvSpPr>
            <a:spLocks noGrp="1"/>
          </p:cNvSpPr>
          <p:nvPr>
            <p:ph type="sldNum" sz="quarter" idx="27"/>
          </p:nvPr>
        </p:nvSpPr>
        <p:spPr/>
        <p:txBody>
          <a:bodyPr/>
          <a:lstStyle/>
          <a:p>
            <a:fld id="{294A09A9-5501-47C1-A89A-A340965A2BE2}" type="slidenum">
              <a:rPr lang="en-US" smtClean="0"/>
            </a:fld>
            <a:endParaRPr lang="en-US" dirty="0">
              <a:latin typeface="+mn-lt"/>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grpSp>
        <p:nvGrpSpPr>
          <p:cNvPr id="13" name="Group 12"/>
          <p:cNvGrpSpPr/>
          <p:nvPr userDrawn="1"/>
        </p:nvGrpSpPr>
        <p:grpSpPr bwMode="auto">
          <a:xfrm rot="16200000" flipV="1">
            <a:off x="0" y="3900132"/>
            <a:ext cx="2959226" cy="2959226"/>
            <a:chOff x="0" y="12289"/>
            <a:chExt cx="3550" cy="3551"/>
          </a:xfrm>
        </p:grpSpPr>
        <p:sp>
          <p:nvSpPr>
            <p:cNvPr id="15" name="Freeform 14"/>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anchor="t" anchorCtr="0" upright="1">
              <a:noAutofit/>
            </a:bodyPr>
            <a:lstStyle/>
            <a:p>
              <a:endParaRPr lang="en-US" dirty="0"/>
            </a:p>
          </p:txBody>
        </p:sp>
        <p:sp>
          <p:nvSpPr>
            <p:cNvPr id="16" name="Freeform 15"/>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anchor="t" anchorCtr="0" upright="1">
              <a:noAutofit/>
            </a:bodyPr>
            <a:lstStyle/>
            <a:p>
              <a:endParaRPr lang="en-US" dirty="0"/>
            </a:p>
          </p:txBody>
        </p:sp>
        <p:sp>
          <p:nvSpPr>
            <p:cNvPr id="19" name="Freeform 18"/>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anchor="t" anchorCtr="0" upright="1">
              <a:noAutofit/>
            </a:bodyPr>
            <a:lstStyle/>
            <a:p>
              <a:endParaRPr lang="en-US" dirty="0"/>
            </a:p>
          </p:txBody>
        </p:sp>
      </p:grpSp>
      <p:sp>
        <p:nvSpPr>
          <p:cNvPr id="14" name="Picture Placeholder 2"/>
          <p:cNvSpPr>
            <a:spLocks noGrp="1"/>
          </p:cNvSpPr>
          <p:nvPr>
            <p:ph type="pic" sz="quarter" idx="13"/>
          </p:nvPr>
        </p:nvSpPr>
        <p:spPr>
          <a:xfrm>
            <a:off x="6096000" y="-22543"/>
            <a:ext cx="6096000" cy="6903086"/>
          </a:xfrm>
        </p:spPr>
        <p:txBody>
          <a:bodyPr/>
          <a:lstStyle/>
          <a:p>
            <a:r>
              <a:rPr lang="en-US"/>
              <a:t>Click icon to add picture</a:t>
            </a:r>
            <a:endParaRPr lang="en-US" dirty="0"/>
          </a:p>
        </p:txBody>
      </p:sp>
      <p:sp>
        <p:nvSpPr>
          <p:cNvPr id="9" name="Title 1"/>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17" name="Straight Connector 16"/>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8" name="Text Placeholder 29"/>
          <p:cNvSpPr>
            <a:spLocks noGrp="1"/>
          </p:cNvSpPr>
          <p:nvPr>
            <p:ph type="body" sz="quarter" idx="11"/>
          </p:nvPr>
        </p:nvSpPr>
        <p:spPr>
          <a:xfrm>
            <a:off x="952499" y="2289363"/>
            <a:ext cx="4572001" cy="2795232"/>
          </a:xfrm>
        </p:spPr>
        <p:txBody>
          <a:bodyPr lIns="0" tIns="0" rIns="0" bIns="0">
            <a:noAutofit/>
          </a:bodyPr>
          <a:lstStyle>
            <a:lvl1pPr marL="0" indent="0">
              <a:lnSpc>
                <a:spcPct val="100000"/>
              </a:lnSpc>
              <a:buNone/>
              <a:defRPr sz="16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endParaRPr lang="en-US"/>
          </a:p>
        </p:txBody>
      </p:sp>
      <p:sp>
        <p:nvSpPr>
          <p:cNvPr id="2" name="Date Placeholder 1"/>
          <p:cNvSpPr>
            <a:spLocks noGrp="1"/>
          </p:cNvSpPr>
          <p:nvPr>
            <p:ph type="dt" sz="half" idx="14"/>
          </p:nvPr>
        </p:nvSpPr>
        <p:spPr/>
        <p:txBody>
          <a:bodyPr/>
          <a:lstStyle/>
          <a:p>
            <a:fld id="{6FCA8E82-58CD-E045-8B98-B7A85B79B752}" type="datetime4">
              <a:rPr lang="en-US" smtClean="0"/>
            </a:fld>
            <a:endParaRPr lang="en-US" dirty="0">
              <a:latin typeface="+mn-lt"/>
            </a:endParaRPr>
          </a:p>
        </p:txBody>
      </p:sp>
      <p:sp>
        <p:nvSpPr>
          <p:cNvPr id="3" name="Footer Placeholder 2"/>
          <p:cNvSpPr>
            <a:spLocks noGrp="1"/>
          </p:cNvSpPr>
          <p:nvPr>
            <p:ph type="ftr" sz="quarter" idx="15"/>
          </p:nvPr>
        </p:nvSpPr>
        <p:spPr/>
        <p:txBody>
          <a:bodyPr/>
          <a:lstStyle/>
          <a:p>
            <a:r>
              <a:rPr lang="en-US"/>
              <a:t>Annual Review</a:t>
            </a:r>
            <a:endParaRPr lang="en-US" b="0" dirty="0"/>
          </a:p>
        </p:txBody>
      </p:sp>
      <p:sp>
        <p:nvSpPr>
          <p:cNvPr id="4" name="Slide Number Placeholder 3"/>
          <p:cNvSpPr>
            <a:spLocks noGrp="1"/>
          </p:cNvSpPr>
          <p:nvPr>
            <p:ph type="sldNum" sz="quarter" idx="16"/>
          </p:nvPr>
        </p:nvSpPr>
        <p:spPr/>
        <p:txBody>
          <a:bodyPr/>
          <a:lstStyle/>
          <a:p>
            <a:fld id="{294A09A9-5501-47C1-A89A-A340965A2BE2}" type="slidenum">
              <a:rPr lang="en-US" smtClean="0"/>
            </a:fld>
            <a:endParaRPr lang="en-US" dirty="0">
              <a:latin typeface="+mn-lt"/>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reak">
    <p:bg>
      <p:bgPr>
        <a:solidFill>
          <a:schemeClr val="tx1"/>
        </a:solidFill>
        <a:effectLst/>
      </p:bgPr>
    </p:bg>
    <p:spTree>
      <p:nvGrpSpPr>
        <p:cNvPr id="1" name=""/>
        <p:cNvGrpSpPr/>
        <p:nvPr/>
      </p:nvGrpSpPr>
      <p:grpSpPr>
        <a:xfrm>
          <a:off x="0" y="0"/>
          <a:ext cx="0" cy="0"/>
          <a:chOff x="0" y="0"/>
          <a:chExt cx="0" cy="0"/>
        </a:xfrm>
      </p:grpSpPr>
      <p:sp>
        <p:nvSpPr>
          <p:cNvPr id="21" name="Picture Placeholder 2"/>
          <p:cNvSpPr>
            <a:spLocks noGrp="1"/>
          </p:cNvSpPr>
          <p:nvPr>
            <p:ph type="pic" sz="quarter" idx="13"/>
          </p:nvPr>
        </p:nvSpPr>
        <p:spPr>
          <a:xfrm>
            <a:off x="0" y="0"/>
            <a:ext cx="12191998" cy="6858000"/>
          </a:xfrm>
          <a:solidFill>
            <a:schemeClr val="accent2"/>
          </a:solidFill>
        </p:spPr>
        <p:txBody>
          <a:bodyPr/>
          <a:lstStyle/>
          <a:p>
            <a:r>
              <a:rPr lang="en-US"/>
              <a:t>Click icon to add picture</a:t>
            </a:r>
            <a:endParaRPr lang="en-US" dirty="0"/>
          </a:p>
        </p:txBody>
      </p:sp>
      <p:sp>
        <p:nvSpPr>
          <p:cNvPr id="18" name="Title 1"/>
          <p:cNvSpPr>
            <a:spLocks noGrp="1"/>
          </p:cNvSpPr>
          <p:nvPr>
            <p:ph type="title"/>
          </p:nvPr>
        </p:nvSpPr>
        <p:spPr>
          <a:xfrm>
            <a:off x="7193943" y="3045437"/>
            <a:ext cx="4941477" cy="610863"/>
          </a:xfrm>
          <a:prstGeom prst="rect">
            <a:avLst/>
          </a:prstGeom>
        </p:spPr>
        <p:txBody>
          <a:bodyPr lIns="0" tIns="0" rIns="0" bIns="0" anchor="b" anchorCtr="0">
            <a:normAutofit/>
          </a:bodyPr>
          <a:lstStyle>
            <a:lvl1pPr>
              <a:defRPr sz="4100" b="1" i="0" baseline="0">
                <a:solidFill>
                  <a:schemeClr val="tx1"/>
                </a:solidFill>
                <a:latin typeface="+mj-lt"/>
              </a:defRPr>
            </a:lvl1pPr>
          </a:lstStyle>
          <a:p>
            <a:r>
              <a:rPr lang="en-US"/>
              <a:t>Click to edit Master title style</a:t>
            </a:r>
            <a:endParaRPr lang="en-US" dirty="0"/>
          </a:p>
        </p:txBody>
      </p:sp>
      <p:cxnSp>
        <p:nvCxnSpPr>
          <p:cNvPr id="20" name="Straight Connector 19"/>
          <p:cNvCxnSpPr/>
          <p:nvPr userDrawn="1"/>
        </p:nvCxnSpPr>
        <p:spPr>
          <a:xfrm>
            <a:off x="7154721" y="4003877"/>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grpSp>
        <p:nvGrpSpPr>
          <p:cNvPr id="22" name="Group 21"/>
          <p:cNvGrpSpPr/>
          <p:nvPr userDrawn="1"/>
        </p:nvGrpSpPr>
        <p:grpSpPr bwMode="auto">
          <a:xfrm rot="10800000">
            <a:off x="9509760" y="-3"/>
            <a:ext cx="2682238" cy="2682238"/>
            <a:chOff x="0" y="12289"/>
            <a:chExt cx="3550" cy="3551"/>
          </a:xfrm>
          <a:solidFill>
            <a:schemeClr val="tx1"/>
          </a:solidFill>
        </p:grpSpPr>
        <p:sp>
          <p:nvSpPr>
            <p:cNvPr id="23" name="Freeform 22"/>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anchor="t" anchorCtr="0" upright="1">
              <a:noAutofit/>
            </a:bodyPr>
            <a:lstStyle/>
            <a:p>
              <a:endParaRPr lang="en-US" dirty="0"/>
            </a:p>
          </p:txBody>
        </p:sp>
        <p:sp>
          <p:nvSpPr>
            <p:cNvPr id="24" name="Freeform 23"/>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anchor="t" anchorCtr="0" upright="1">
              <a:noAutofit/>
            </a:bodyPr>
            <a:lstStyle/>
            <a:p>
              <a:endParaRPr lang="en-US" dirty="0"/>
            </a:p>
          </p:txBody>
        </p:sp>
        <p:sp>
          <p:nvSpPr>
            <p:cNvPr id="25" name="Freeform 24"/>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grp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anchor="t" anchorCtr="0" upright="1">
              <a:noAutofit/>
            </a:bodyPr>
            <a:lstStyle/>
            <a:p>
              <a:endParaRPr lang="en-US" dirty="0"/>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tx1"/>
        </a:solidFill>
        <a:effectLst/>
      </p:bgPr>
    </p:bg>
    <p:spTree>
      <p:nvGrpSpPr>
        <p:cNvPr id="1" name=""/>
        <p:cNvGrpSpPr/>
        <p:nvPr/>
      </p:nvGrpSpPr>
      <p:grpSpPr>
        <a:xfrm>
          <a:off x="0" y="0"/>
          <a:ext cx="0" cy="0"/>
          <a:chOff x="0" y="0"/>
          <a:chExt cx="0" cy="0"/>
        </a:xfrm>
      </p:grpSpPr>
      <p:sp>
        <p:nvSpPr>
          <p:cNvPr id="6" name="Chart Placeholder 5"/>
          <p:cNvSpPr>
            <a:spLocks noGrp="1"/>
          </p:cNvSpPr>
          <p:nvPr>
            <p:ph type="chart" sz="quarter" idx="10" hasCustomPrompt="1"/>
          </p:nvPr>
        </p:nvSpPr>
        <p:spPr>
          <a:xfrm>
            <a:off x="952500" y="1939108"/>
            <a:ext cx="10352810" cy="4110702"/>
          </a:xfrm>
        </p:spPr>
        <p:txBody>
          <a:bodyPr/>
          <a:lstStyle>
            <a:lvl1pPr>
              <a:defRPr>
                <a:solidFill>
                  <a:schemeClr val="tx1"/>
                </a:solidFill>
              </a:defRPr>
            </a:lvl1pPr>
          </a:lstStyle>
          <a:p>
            <a:r>
              <a:rPr lang="en-US"/>
              <a:t>Click icon to add chart</a:t>
            </a:r>
            <a:endParaRPr lang="en-US" dirty="0"/>
          </a:p>
        </p:txBody>
      </p:sp>
      <p:sp>
        <p:nvSpPr>
          <p:cNvPr id="16" name="Title 1"/>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2" name="Date Placeholder 1"/>
          <p:cNvSpPr>
            <a:spLocks noGrp="1"/>
          </p:cNvSpPr>
          <p:nvPr>
            <p:ph type="dt" sz="half" idx="11"/>
          </p:nvPr>
        </p:nvSpPr>
        <p:spPr/>
        <p:txBody>
          <a:bodyPr/>
          <a:lstStyle/>
          <a:p>
            <a:fld id="{6FCA8E82-58CD-E045-8B98-B7A85B79B752}" type="datetime4">
              <a:rPr lang="en-US" smtClean="0"/>
            </a:fld>
            <a:endParaRPr lang="en-US" dirty="0">
              <a:latin typeface="+mn-lt"/>
            </a:endParaRPr>
          </a:p>
        </p:txBody>
      </p:sp>
      <p:sp>
        <p:nvSpPr>
          <p:cNvPr id="3" name="Footer Placeholder 2"/>
          <p:cNvSpPr>
            <a:spLocks noGrp="1"/>
          </p:cNvSpPr>
          <p:nvPr>
            <p:ph type="ftr" sz="quarter" idx="12"/>
          </p:nvPr>
        </p:nvSpPr>
        <p:spPr/>
        <p:txBody>
          <a:bodyPr/>
          <a:lstStyle/>
          <a:p>
            <a:r>
              <a:rPr lang="en-US"/>
              <a:t>Annual Review</a:t>
            </a:r>
            <a:endParaRPr lang="en-US" b="0" dirty="0"/>
          </a:p>
        </p:txBody>
      </p:sp>
      <p:sp>
        <p:nvSpPr>
          <p:cNvPr id="4" name="Slide Number Placeholder 3"/>
          <p:cNvSpPr>
            <a:spLocks noGrp="1"/>
          </p:cNvSpPr>
          <p:nvPr>
            <p:ph type="sldNum" sz="quarter" idx="13"/>
          </p:nvPr>
        </p:nvSpPr>
        <p:spPr/>
        <p:txBody>
          <a:bodyPr/>
          <a:lstStyle/>
          <a:p>
            <a:fld id="{294A09A9-5501-47C1-A89A-A340965A2BE2}" type="slidenum">
              <a:rPr lang="en-US" smtClean="0"/>
            </a:fld>
            <a:endParaRPr lang="en-US" dirty="0">
              <a:latin typeface="+mn-lt"/>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tx1"/>
        </a:solidFill>
        <a:effectLst/>
      </p:bgPr>
    </p:bg>
    <p:spTree>
      <p:nvGrpSpPr>
        <p:cNvPr id="1" name=""/>
        <p:cNvGrpSpPr/>
        <p:nvPr/>
      </p:nvGrpSpPr>
      <p:grpSpPr>
        <a:xfrm>
          <a:off x="0" y="0"/>
          <a:ext cx="0" cy="0"/>
          <a:chOff x="0" y="0"/>
          <a:chExt cx="0" cy="0"/>
        </a:xfrm>
      </p:grpSpPr>
      <p:sp>
        <p:nvSpPr>
          <p:cNvPr id="16" name="Title 1"/>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9" name="Table Placeholder 2"/>
          <p:cNvSpPr>
            <a:spLocks noGrp="1"/>
          </p:cNvSpPr>
          <p:nvPr>
            <p:ph type="tbl" sz="quarter" idx="10" hasCustomPrompt="1"/>
          </p:nvPr>
        </p:nvSpPr>
        <p:spPr>
          <a:xfrm>
            <a:off x="952500" y="2209800"/>
            <a:ext cx="10287000" cy="2593109"/>
          </a:xfrm>
        </p:spPr>
        <p:txBody>
          <a:bodyPr/>
          <a:lstStyle/>
          <a:p>
            <a:r>
              <a:rPr lang="en-US"/>
              <a:t>Click icon to add table</a:t>
            </a:r>
            <a:endParaRPr lang="en-US" dirty="0"/>
          </a:p>
        </p:txBody>
      </p:sp>
      <p:sp>
        <p:nvSpPr>
          <p:cNvPr id="2" name="Date Placeholder 1"/>
          <p:cNvSpPr>
            <a:spLocks noGrp="1"/>
          </p:cNvSpPr>
          <p:nvPr>
            <p:ph type="dt" sz="half" idx="11"/>
          </p:nvPr>
        </p:nvSpPr>
        <p:spPr/>
        <p:txBody>
          <a:bodyPr/>
          <a:lstStyle/>
          <a:p>
            <a:fld id="{6FCA8E82-58CD-E045-8B98-B7A85B79B752}" type="datetime4">
              <a:rPr lang="en-US" smtClean="0"/>
            </a:fld>
            <a:endParaRPr lang="en-US" dirty="0">
              <a:latin typeface="+mn-lt"/>
            </a:endParaRPr>
          </a:p>
        </p:txBody>
      </p:sp>
      <p:sp>
        <p:nvSpPr>
          <p:cNvPr id="3" name="Footer Placeholder 2"/>
          <p:cNvSpPr>
            <a:spLocks noGrp="1"/>
          </p:cNvSpPr>
          <p:nvPr>
            <p:ph type="ftr" sz="quarter" idx="12"/>
          </p:nvPr>
        </p:nvSpPr>
        <p:spPr/>
        <p:txBody>
          <a:bodyPr/>
          <a:lstStyle/>
          <a:p>
            <a:r>
              <a:rPr lang="en-US"/>
              <a:t>Annual Review</a:t>
            </a:r>
            <a:endParaRPr lang="en-US" b="0" dirty="0"/>
          </a:p>
        </p:txBody>
      </p:sp>
      <p:sp>
        <p:nvSpPr>
          <p:cNvPr id="4" name="Slide Number Placeholder 3"/>
          <p:cNvSpPr>
            <a:spLocks noGrp="1"/>
          </p:cNvSpPr>
          <p:nvPr>
            <p:ph type="sldNum" sz="quarter" idx="13"/>
          </p:nvPr>
        </p:nvSpPr>
        <p:spPr/>
        <p:txBody>
          <a:bodyPr/>
          <a:lstStyle/>
          <a:p>
            <a:fld id="{294A09A9-5501-47C1-A89A-A340965A2BE2}" type="slidenum">
              <a:rPr lang="en-US" smtClean="0"/>
            </a:fld>
            <a:endParaRPr lang="en-US" dirty="0">
              <a:latin typeface="+mn-lt"/>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tx1"/>
        </a:solidFill>
        <a:effectLst/>
      </p:bgPr>
    </p:bg>
    <p:spTree>
      <p:nvGrpSpPr>
        <p:cNvPr id="1" name=""/>
        <p:cNvGrpSpPr/>
        <p:nvPr/>
      </p:nvGrpSpPr>
      <p:grpSpPr>
        <a:xfrm>
          <a:off x="0" y="0"/>
          <a:ext cx="0" cy="0"/>
          <a:chOff x="0" y="0"/>
          <a:chExt cx="0" cy="0"/>
        </a:xfrm>
      </p:grpSpPr>
      <p:sp>
        <p:nvSpPr>
          <p:cNvPr id="9" name="Title 1"/>
          <p:cNvSpPr>
            <a:spLocks noGrp="1"/>
          </p:cNvSpPr>
          <p:nvPr>
            <p:ph type="title"/>
          </p:nvPr>
        </p:nvSpPr>
        <p:spPr>
          <a:xfrm>
            <a:off x="964022" y="2476500"/>
            <a:ext cx="7132320" cy="3289971"/>
          </a:xfrm>
          <a:prstGeom prst="rect">
            <a:avLst/>
          </a:prstGeom>
          <a:ln>
            <a:noFill/>
          </a:ln>
        </p:spPr>
        <p:txBody>
          <a:bodyPr lIns="0" tIns="0" rIns="0" bIns="0" anchor="t" anchorCtr="0">
            <a:normAutofit/>
          </a:bodyPr>
          <a:lstStyle>
            <a:lvl1pPr>
              <a:lnSpc>
                <a:spcPct val="100000"/>
              </a:lnSpc>
              <a:defRPr sz="2800" b="0" i="0">
                <a:solidFill>
                  <a:schemeClr val="bg1"/>
                </a:solidFill>
                <a:latin typeface="+mn-lt"/>
              </a:defRPr>
            </a:lvl1pPr>
          </a:lstStyle>
          <a:p>
            <a:r>
              <a:rPr lang="en-US"/>
              <a:t>Click to edit Master title style</a:t>
            </a:r>
            <a:endParaRPr lang="en-US" dirty="0"/>
          </a:p>
        </p:txBody>
      </p:sp>
      <p:sp>
        <p:nvSpPr>
          <p:cNvPr id="10" name="TextBox 9"/>
          <p:cNvSpPr txBox="1"/>
          <p:nvPr userDrawn="1"/>
        </p:nvSpPr>
        <p:spPr>
          <a:xfrm>
            <a:off x="699948" y="548291"/>
            <a:ext cx="1589372" cy="3170099"/>
          </a:xfrm>
          <a:prstGeom prst="rect">
            <a:avLst/>
          </a:prstGeom>
          <a:noFill/>
        </p:spPr>
        <p:txBody>
          <a:bodyPr wrap="square" rtlCol="0">
            <a:spAutoFit/>
          </a:bodyPr>
          <a:lstStyle/>
          <a:p>
            <a:r>
              <a:rPr lang="en-US" sz="20000" b="1" dirty="0">
                <a:solidFill>
                  <a:schemeClr val="bg1"/>
                </a:solidFill>
              </a:rPr>
              <a:t>“</a:t>
            </a:r>
            <a:endParaRPr lang="en-US" sz="20000" b="1" dirty="0">
              <a:solidFill>
                <a:schemeClr val="bg1"/>
              </a:solidFill>
            </a:endParaRPr>
          </a:p>
        </p:txBody>
      </p:sp>
      <p:grpSp>
        <p:nvGrpSpPr>
          <p:cNvPr id="18" name="Group 17"/>
          <p:cNvGrpSpPr/>
          <p:nvPr userDrawn="1"/>
        </p:nvGrpSpPr>
        <p:grpSpPr>
          <a:xfrm>
            <a:off x="6362700" y="0"/>
            <a:ext cx="5829298" cy="3235602"/>
            <a:chOff x="5612972" y="1"/>
            <a:chExt cx="6615961" cy="3672246"/>
          </a:xfrm>
        </p:grpSpPr>
        <p:sp>
          <p:nvSpPr>
            <p:cNvPr id="19" name="AutoShape 24"/>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anchor="t" anchorCtr="0" upright="1">
              <a:noAutofit/>
            </a:bodyPr>
            <a:lstStyle/>
            <a:p>
              <a:endParaRPr lang="en-US" dirty="0"/>
            </a:p>
          </p:txBody>
        </p:sp>
        <p:sp>
          <p:nvSpPr>
            <p:cNvPr id="20" name="Freeform 19"/>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anchor="t" anchorCtr="0" upright="1">
              <a:noAutofit/>
            </a:bodyPr>
            <a:lstStyle/>
            <a:p>
              <a:endParaRPr lang="en-US" dirty="0"/>
            </a:p>
          </p:txBody>
        </p:sp>
        <p:sp>
          <p:nvSpPr>
            <p:cNvPr id="21" name="Freeform 20"/>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anchor="t" anchorCtr="0" upright="1">
              <a:noAutofit/>
            </a:bodyPr>
            <a:lstStyle/>
            <a:p>
              <a:endParaRPr lang="en-US" dirty="0"/>
            </a:p>
          </p:txBody>
        </p:sp>
        <p:sp>
          <p:nvSpPr>
            <p:cNvPr id="22" name="Freeform 21"/>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23" name="Freeform 22"/>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anchor="t" anchorCtr="0" upright="1">
              <a:noAutofit/>
            </a:bodyPr>
            <a:lstStyle/>
            <a:p>
              <a:endParaRPr lang="en-US" dirty="0"/>
            </a:p>
          </p:txBody>
        </p:sp>
      </p:grpSp>
      <p:grpSp>
        <p:nvGrpSpPr>
          <p:cNvPr id="24" name="Group 23"/>
          <p:cNvGrpSpPr/>
          <p:nvPr userDrawn="1"/>
        </p:nvGrpSpPr>
        <p:grpSpPr bwMode="auto">
          <a:xfrm rot="16200000" flipV="1">
            <a:off x="0" y="3900132"/>
            <a:ext cx="2959226" cy="2959226"/>
            <a:chOff x="0" y="12289"/>
            <a:chExt cx="3550" cy="3551"/>
          </a:xfrm>
        </p:grpSpPr>
        <p:sp>
          <p:nvSpPr>
            <p:cNvPr id="25" name="Freeform 24"/>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anchor="t" anchorCtr="0" upright="1">
              <a:noAutofit/>
            </a:bodyPr>
            <a:lstStyle/>
            <a:p>
              <a:endParaRPr lang="en-US" dirty="0"/>
            </a:p>
          </p:txBody>
        </p:sp>
        <p:sp>
          <p:nvSpPr>
            <p:cNvPr id="26" name="Freeform 25"/>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anchor="t" anchorCtr="0" upright="1">
              <a:noAutofit/>
            </a:bodyPr>
            <a:lstStyle/>
            <a:p>
              <a:endParaRPr lang="en-US" dirty="0"/>
            </a:p>
          </p:txBody>
        </p:sp>
        <p:sp>
          <p:nvSpPr>
            <p:cNvPr id="27" name="Freeform 26"/>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anchor="t" anchorCtr="0" upright="1">
              <a:noAutofit/>
            </a:bodyPr>
            <a:lstStyle/>
            <a:p>
              <a:endParaRPr lang="en-US" dirty="0"/>
            </a:p>
          </p:txBody>
        </p:sp>
      </p:grpSp>
    </p:spTree>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bg>
      <p:bgPr>
        <a:solidFill>
          <a:schemeClr val="tx1"/>
        </a:solidFill>
        <a:effectLst/>
      </p:bgPr>
    </p:bg>
    <p:spTree>
      <p:nvGrpSpPr>
        <p:cNvPr id="1" name=""/>
        <p:cNvGrpSpPr/>
        <p:nvPr/>
      </p:nvGrpSpPr>
      <p:grpSpPr>
        <a:xfrm>
          <a:off x="0" y="0"/>
          <a:ext cx="0" cy="0"/>
          <a:chOff x="0" y="0"/>
          <a:chExt cx="0" cy="0"/>
        </a:xfrm>
      </p:grpSpPr>
      <p:grpSp>
        <p:nvGrpSpPr>
          <p:cNvPr id="25" name="Group 24"/>
          <p:cNvGrpSpPr/>
          <p:nvPr userDrawn="1"/>
        </p:nvGrpSpPr>
        <p:grpSpPr bwMode="auto">
          <a:xfrm rot="16200000" flipV="1">
            <a:off x="0" y="3900132"/>
            <a:ext cx="2959226" cy="2959226"/>
            <a:chOff x="0" y="12289"/>
            <a:chExt cx="3550" cy="3551"/>
          </a:xfrm>
        </p:grpSpPr>
        <p:sp>
          <p:nvSpPr>
            <p:cNvPr id="26" name="Freeform 25"/>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anchor="t" anchorCtr="0" upright="1">
              <a:noAutofit/>
            </a:bodyPr>
            <a:lstStyle/>
            <a:p>
              <a:endParaRPr lang="en-US" dirty="0"/>
            </a:p>
          </p:txBody>
        </p:sp>
        <p:sp>
          <p:nvSpPr>
            <p:cNvPr id="27" name="Freeform 26"/>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anchor="t" anchorCtr="0" upright="1">
              <a:noAutofit/>
            </a:bodyPr>
            <a:lstStyle/>
            <a:p>
              <a:endParaRPr lang="en-US" dirty="0"/>
            </a:p>
          </p:txBody>
        </p:sp>
        <p:sp>
          <p:nvSpPr>
            <p:cNvPr id="36" name="Freeform 35"/>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anchor="t" anchorCtr="0" upright="1">
              <a:noAutofit/>
            </a:bodyPr>
            <a:lstStyle/>
            <a:p>
              <a:endParaRPr lang="en-US" dirty="0"/>
            </a:p>
          </p:txBody>
        </p:sp>
      </p:grpSp>
      <p:sp>
        <p:nvSpPr>
          <p:cNvPr id="38" name="Picture Placeholder 25"/>
          <p:cNvSpPr>
            <a:spLocks noGrp="1"/>
          </p:cNvSpPr>
          <p:nvPr>
            <p:ph type="pic" sz="quarter" idx="18"/>
          </p:nvPr>
        </p:nvSpPr>
        <p:spPr>
          <a:xfrm>
            <a:off x="954268" y="2572883"/>
            <a:ext cx="2118245" cy="2037217"/>
          </a:xfrm>
          <a:prstGeom prst="rect">
            <a:avLst/>
          </a:prstGeom>
        </p:spPr>
        <p:txBody>
          <a:bodyPr/>
          <a:lstStyle/>
          <a:p>
            <a:r>
              <a:rPr lang="en-US"/>
              <a:t>Click icon to add picture</a:t>
            </a:r>
            <a:endParaRPr lang="en-US" dirty="0"/>
          </a:p>
        </p:txBody>
      </p:sp>
      <p:sp>
        <p:nvSpPr>
          <p:cNvPr id="61" name="Title 1"/>
          <p:cNvSpPr>
            <a:spLocks noGrp="1"/>
          </p:cNvSpPr>
          <p:nvPr>
            <p:ph type="title"/>
          </p:nvPr>
        </p:nvSpPr>
        <p:spPr>
          <a:xfrm>
            <a:off x="964022" y="879063"/>
            <a:ext cx="75322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cxnSp>
        <p:nvCxnSpPr>
          <p:cNvPr id="62" name="Straight Connector 61"/>
          <p:cNvCxnSpPr/>
          <p:nvPr userDrawn="1"/>
        </p:nvCxnSpPr>
        <p:spPr>
          <a:xfrm>
            <a:off x="952500" y="1939108"/>
            <a:ext cx="2133600" cy="0"/>
          </a:xfrm>
          <a:prstGeom prst="line">
            <a:avLst/>
          </a:prstGeom>
          <a:ln w="101600">
            <a:solidFill>
              <a:schemeClr val="tx1"/>
            </a:solidFill>
          </a:ln>
        </p:spPr>
        <p:style>
          <a:lnRef idx="1">
            <a:schemeClr val="dk1"/>
          </a:lnRef>
          <a:fillRef idx="0">
            <a:schemeClr val="dk1"/>
          </a:fillRef>
          <a:effectRef idx="0">
            <a:schemeClr val="dk1"/>
          </a:effectRef>
          <a:fontRef idx="minor">
            <a:schemeClr val="tx1"/>
          </a:fontRef>
        </p:style>
      </p:cxnSp>
      <p:sp>
        <p:nvSpPr>
          <p:cNvPr id="63" name="Picture Placeholder 25"/>
          <p:cNvSpPr>
            <a:spLocks noGrp="1"/>
          </p:cNvSpPr>
          <p:nvPr>
            <p:ph type="pic" sz="quarter" idx="24"/>
          </p:nvPr>
        </p:nvSpPr>
        <p:spPr>
          <a:xfrm>
            <a:off x="3658280" y="2572883"/>
            <a:ext cx="2118245" cy="2037217"/>
          </a:xfrm>
          <a:prstGeom prst="rect">
            <a:avLst/>
          </a:prstGeom>
        </p:spPr>
        <p:txBody>
          <a:bodyPr/>
          <a:lstStyle/>
          <a:p>
            <a:r>
              <a:rPr lang="en-US"/>
              <a:t>Click icon to add picture</a:t>
            </a:r>
            <a:endParaRPr lang="en-US" dirty="0"/>
          </a:p>
        </p:txBody>
      </p:sp>
      <p:sp>
        <p:nvSpPr>
          <p:cNvPr id="72" name="Text Placeholder 29"/>
          <p:cNvSpPr>
            <a:spLocks noGrp="1"/>
          </p:cNvSpPr>
          <p:nvPr>
            <p:ph type="body" sz="quarter" idx="12"/>
          </p:nvPr>
        </p:nvSpPr>
        <p:spPr>
          <a:xfrm>
            <a:off x="952500" y="5393169"/>
            <a:ext cx="2133600"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endParaRPr lang="en-US"/>
          </a:p>
        </p:txBody>
      </p:sp>
      <p:sp>
        <p:nvSpPr>
          <p:cNvPr id="73" name="Text Placeholder 29"/>
          <p:cNvSpPr>
            <a:spLocks noGrp="1"/>
          </p:cNvSpPr>
          <p:nvPr>
            <p:ph type="body" sz="quarter" idx="11"/>
          </p:nvPr>
        </p:nvSpPr>
        <p:spPr>
          <a:xfrm>
            <a:off x="952500" y="4986745"/>
            <a:ext cx="2133600"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endParaRPr lang="en-US"/>
          </a:p>
        </p:txBody>
      </p:sp>
      <p:sp>
        <p:nvSpPr>
          <p:cNvPr id="74" name="Text Placeholder 29"/>
          <p:cNvSpPr>
            <a:spLocks noGrp="1"/>
          </p:cNvSpPr>
          <p:nvPr>
            <p:ph type="body" sz="quarter" idx="13"/>
          </p:nvPr>
        </p:nvSpPr>
        <p:spPr>
          <a:xfrm>
            <a:off x="3663042" y="5393169"/>
            <a:ext cx="2128157"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endParaRPr lang="en-US"/>
          </a:p>
        </p:txBody>
      </p:sp>
      <p:sp>
        <p:nvSpPr>
          <p:cNvPr id="75" name="Text Placeholder 29"/>
          <p:cNvSpPr>
            <a:spLocks noGrp="1"/>
          </p:cNvSpPr>
          <p:nvPr>
            <p:ph type="body" sz="quarter" idx="15"/>
          </p:nvPr>
        </p:nvSpPr>
        <p:spPr>
          <a:xfrm>
            <a:off x="3663042" y="4986745"/>
            <a:ext cx="2128157"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endParaRPr lang="en-US"/>
          </a:p>
        </p:txBody>
      </p:sp>
      <p:sp>
        <p:nvSpPr>
          <p:cNvPr id="76" name="Text Placeholder 29"/>
          <p:cNvSpPr>
            <a:spLocks noGrp="1"/>
          </p:cNvSpPr>
          <p:nvPr>
            <p:ph type="body" sz="quarter" idx="16"/>
          </p:nvPr>
        </p:nvSpPr>
        <p:spPr>
          <a:xfrm>
            <a:off x="6367054" y="5393169"/>
            <a:ext cx="2129245"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endParaRPr lang="en-US"/>
          </a:p>
        </p:txBody>
      </p:sp>
      <p:sp>
        <p:nvSpPr>
          <p:cNvPr id="77" name="Text Placeholder 29"/>
          <p:cNvSpPr>
            <a:spLocks noGrp="1"/>
          </p:cNvSpPr>
          <p:nvPr>
            <p:ph type="body" sz="quarter" idx="31"/>
          </p:nvPr>
        </p:nvSpPr>
        <p:spPr>
          <a:xfrm>
            <a:off x="6367054" y="4986745"/>
            <a:ext cx="2129245"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endParaRPr lang="en-US"/>
          </a:p>
        </p:txBody>
      </p:sp>
      <p:sp>
        <p:nvSpPr>
          <p:cNvPr id="78" name="Text Placeholder 29"/>
          <p:cNvSpPr>
            <a:spLocks noGrp="1"/>
          </p:cNvSpPr>
          <p:nvPr>
            <p:ph type="body" sz="quarter" idx="19"/>
          </p:nvPr>
        </p:nvSpPr>
        <p:spPr>
          <a:xfrm>
            <a:off x="9110254" y="5393169"/>
            <a:ext cx="2129245"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endParaRPr lang="en-US"/>
          </a:p>
        </p:txBody>
      </p:sp>
      <p:sp>
        <p:nvSpPr>
          <p:cNvPr id="79" name="Text Placeholder 29"/>
          <p:cNvSpPr>
            <a:spLocks noGrp="1"/>
          </p:cNvSpPr>
          <p:nvPr>
            <p:ph type="body" sz="quarter" idx="21"/>
          </p:nvPr>
        </p:nvSpPr>
        <p:spPr>
          <a:xfrm>
            <a:off x="9110254" y="4986745"/>
            <a:ext cx="2129245"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endParaRPr lang="en-US"/>
          </a:p>
        </p:txBody>
      </p:sp>
      <p:grpSp>
        <p:nvGrpSpPr>
          <p:cNvPr id="23" name="Group 22"/>
          <p:cNvGrpSpPr/>
          <p:nvPr userDrawn="1"/>
        </p:nvGrpSpPr>
        <p:grpSpPr>
          <a:xfrm>
            <a:off x="6362700" y="0"/>
            <a:ext cx="5829298" cy="3235602"/>
            <a:chOff x="5612972" y="1"/>
            <a:chExt cx="6615961" cy="3672246"/>
          </a:xfrm>
        </p:grpSpPr>
        <p:sp>
          <p:nvSpPr>
            <p:cNvPr id="28" name="AutoShape 24"/>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anchor="t" anchorCtr="0" upright="1">
              <a:noAutofit/>
            </a:bodyPr>
            <a:lstStyle/>
            <a:p>
              <a:endParaRPr lang="en-US" dirty="0"/>
            </a:p>
          </p:txBody>
        </p:sp>
        <p:sp>
          <p:nvSpPr>
            <p:cNvPr id="29" name="Freeform 28"/>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anchor="t" anchorCtr="0" upright="1">
              <a:noAutofit/>
            </a:bodyPr>
            <a:lstStyle/>
            <a:p>
              <a:endParaRPr lang="en-US" dirty="0"/>
            </a:p>
          </p:txBody>
        </p:sp>
        <p:sp>
          <p:nvSpPr>
            <p:cNvPr id="30" name="Freeform 29"/>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anchor="t" anchorCtr="0" upright="1">
              <a:noAutofit/>
            </a:bodyPr>
            <a:lstStyle/>
            <a:p>
              <a:endParaRPr lang="en-US" dirty="0"/>
            </a:p>
          </p:txBody>
        </p:sp>
        <p:sp>
          <p:nvSpPr>
            <p:cNvPr id="31" name="Freeform 30"/>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32" name="Freeform 31"/>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anchor="t" anchorCtr="0" upright="1">
              <a:noAutofit/>
            </a:bodyPr>
            <a:lstStyle/>
            <a:p>
              <a:endParaRPr lang="en-US" dirty="0"/>
            </a:p>
          </p:txBody>
        </p:sp>
      </p:grpSp>
      <p:sp>
        <p:nvSpPr>
          <p:cNvPr id="66" name="Picture Placeholder 25"/>
          <p:cNvSpPr>
            <a:spLocks noGrp="1"/>
          </p:cNvSpPr>
          <p:nvPr>
            <p:ph type="pic" sz="quarter" idx="27"/>
          </p:nvPr>
        </p:nvSpPr>
        <p:spPr>
          <a:xfrm>
            <a:off x="6362292" y="2572883"/>
            <a:ext cx="2118245" cy="2037217"/>
          </a:xfrm>
          <a:prstGeom prst="rect">
            <a:avLst/>
          </a:prstGeom>
        </p:spPr>
        <p:txBody>
          <a:bodyPr/>
          <a:lstStyle/>
          <a:p>
            <a:r>
              <a:rPr lang="en-US"/>
              <a:t>Click icon to add picture</a:t>
            </a:r>
            <a:endParaRPr lang="en-US" dirty="0"/>
          </a:p>
        </p:txBody>
      </p:sp>
      <p:sp>
        <p:nvSpPr>
          <p:cNvPr id="69" name="Picture Placeholder 25"/>
          <p:cNvSpPr>
            <a:spLocks noGrp="1"/>
          </p:cNvSpPr>
          <p:nvPr>
            <p:ph type="pic" sz="quarter" idx="30"/>
          </p:nvPr>
        </p:nvSpPr>
        <p:spPr>
          <a:xfrm>
            <a:off x="9112023" y="2572883"/>
            <a:ext cx="2118245" cy="2037217"/>
          </a:xfrm>
          <a:prstGeom prst="rect">
            <a:avLst/>
          </a:prstGeom>
        </p:spPr>
        <p:txBody>
          <a:bodyPr/>
          <a:lstStyle/>
          <a:p>
            <a:r>
              <a:rPr lang="en-US"/>
              <a:t>Click icon to add picture</a:t>
            </a:r>
            <a:endParaRPr lang="en-US" dirty="0"/>
          </a:p>
        </p:txBody>
      </p:sp>
      <p:sp>
        <p:nvSpPr>
          <p:cNvPr id="2" name="Date Placeholder 1"/>
          <p:cNvSpPr>
            <a:spLocks noGrp="1"/>
          </p:cNvSpPr>
          <p:nvPr>
            <p:ph type="dt" sz="half" idx="32"/>
          </p:nvPr>
        </p:nvSpPr>
        <p:spPr/>
        <p:txBody>
          <a:bodyPr/>
          <a:lstStyle/>
          <a:p>
            <a:fld id="{6FCA8E82-58CD-E045-8B98-B7A85B79B752}" type="datetime4">
              <a:rPr lang="en-US" smtClean="0"/>
            </a:fld>
            <a:endParaRPr lang="en-US" dirty="0">
              <a:latin typeface="+mn-lt"/>
            </a:endParaRPr>
          </a:p>
        </p:txBody>
      </p:sp>
      <p:sp>
        <p:nvSpPr>
          <p:cNvPr id="3" name="Footer Placeholder 2"/>
          <p:cNvSpPr>
            <a:spLocks noGrp="1"/>
          </p:cNvSpPr>
          <p:nvPr>
            <p:ph type="ftr" sz="quarter" idx="33"/>
          </p:nvPr>
        </p:nvSpPr>
        <p:spPr/>
        <p:txBody>
          <a:bodyPr/>
          <a:lstStyle/>
          <a:p>
            <a:r>
              <a:rPr lang="en-US"/>
              <a:t>Annual Review</a:t>
            </a:r>
            <a:endParaRPr lang="en-US" b="0" dirty="0"/>
          </a:p>
        </p:txBody>
      </p:sp>
      <p:sp>
        <p:nvSpPr>
          <p:cNvPr id="4" name="Slide Number Placeholder 3"/>
          <p:cNvSpPr>
            <a:spLocks noGrp="1"/>
          </p:cNvSpPr>
          <p:nvPr>
            <p:ph type="sldNum" sz="quarter" idx="34"/>
          </p:nvPr>
        </p:nvSpPr>
        <p:spPr/>
        <p:txBody>
          <a:bodyPr/>
          <a:lstStyle/>
          <a:p>
            <a:fld id="{294A09A9-5501-47C1-A89A-A340965A2BE2}" type="slidenum">
              <a:rPr lang="en-US" smtClean="0"/>
            </a:fld>
            <a:endParaRPr lang="en-US" dirty="0">
              <a:latin typeface="+mn-lt"/>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
    <p:bg>
      <p:bgPr>
        <a:solidFill>
          <a:schemeClr val="tx1"/>
        </a:solidFill>
        <a:effectLst/>
      </p:bgPr>
    </p:bg>
    <p:spTree>
      <p:nvGrpSpPr>
        <p:cNvPr id="1" name=""/>
        <p:cNvGrpSpPr/>
        <p:nvPr/>
      </p:nvGrpSpPr>
      <p:grpSpPr>
        <a:xfrm>
          <a:off x="0" y="0"/>
          <a:ext cx="0" cy="0"/>
          <a:chOff x="0" y="0"/>
          <a:chExt cx="0" cy="0"/>
        </a:xfrm>
      </p:grpSpPr>
      <p:cxnSp>
        <p:nvCxnSpPr>
          <p:cNvPr id="21" name="Straight Connector 20"/>
          <p:cNvCxnSpPr/>
          <p:nvPr userDrawn="1"/>
        </p:nvCxnSpPr>
        <p:spPr>
          <a:xfrm flipH="1">
            <a:off x="1045959" y="2213783"/>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flipH="1">
            <a:off x="6180493" y="2213783"/>
            <a:ext cx="11102"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a:xfrm flipH="1">
            <a:off x="8745623" y="3904712"/>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flipH="1">
            <a:off x="3611089" y="3895941"/>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0" name="Title 1"/>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96" name="Text Placeholder 29"/>
          <p:cNvSpPr>
            <a:spLocks noGrp="1"/>
          </p:cNvSpPr>
          <p:nvPr>
            <p:ph type="body" sz="quarter" idx="12"/>
          </p:nvPr>
        </p:nvSpPr>
        <p:spPr>
          <a:xfrm>
            <a:off x="1296955" y="2934856"/>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endParaRPr lang="en-US"/>
          </a:p>
        </p:txBody>
      </p:sp>
      <p:sp>
        <p:nvSpPr>
          <p:cNvPr id="97" name="Text Placeholder 29"/>
          <p:cNvSpPr>
            <a:spLocks noGrp="1"/>
          </p:cNvSpPr>
          <p:nvPr>
            <p:ph type="body" sz="quarter" idx="11"/>
          </p:nvPr>
        </p:nvSpPr>
        <p:spPr>
          <a:xfrm>
            <a:off x="1296955" y="2568686"/>
            <a:ext cx="21336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endParaRPr lang="en-US"/>
          </a:p>
        </p:txBody>
      </p:sp>
      <p:sp>
        <p:nvSpPr>
          <p:cNvPr id="102" name="Text Placeholder 29"/>
          <p:cNvSpPr>
            <a:spLocks noGrp="1"/>
          </p:cNvSpPr>
          <p:nvPr>
            <p:ph type="body" sz="quarter" idx="30"/>
          </p:nvPr>
        </p:nvSpPr>
        <p:spPr>
          <a:xfrm>
            <a:off x="3897799" y="5087328"/>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endParaRPr lang="en-US"/>
          </a:p>
        </p:txBody>
      </p:sp>
      <p:sp>
        <p:nvSpPr>
          <p:cNvPr id="103" name="Text Placeholder 29"/>
          <p:cNvSpPr>
            <a:spLocks noGrp="1"/>
          </p:cNvSpPr>
          <p:nvPr>
            <p:ph type="body" sz="quarter" idx="31"/>
          </p:nvPr>
        </p:nvSpPr>
        <p:spPr>
          <a:xfrm>
            <a:off x="3897799"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en-US"/>
              <a:t>Click to edit Master text styles</a:t>
            </a:r>
            <a:endParaRPr lang="en-US"/>
          </a:p>
        </p:txBody>
      </p:sp>
      <p:sp>
        <p:nvSpPr>
          <p:cNvPr id="106" name="Text Placeholder 29"/>
          <p:cNvSpPr>
            <a:spLocks noGrp="1"/>
          </p:cNvSpPr>
          <p:nvPr>
            <p:ph type="body" sz="quarter" idx="32"/>
          </p:nvPr>
        </p:nvSpPr>
        <p:spPr>
          <a:xfrm>
            <a:off x="9001711" y="5087328"/>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endParaRPr lang="en-US"/>
          </a:p>
        </p:txBody>
      </p:sp>
      <p:sp>
        <p:nvSpPr>
          <p:cNvPr id="107" name="Text Placeholder 29"/>
          <p:cNvSpPr>
            <a:spLocks noGrp="1"/>
          </p:cNvSpPr>
          <p:nvPr>
            <p:ph type="body" sz="quarter" idx="33"/>
          </p:nvPr>
        </p:nvSpPr>
        <p:spPr>
          <a:xfrm>
            <a:off x="9001711"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en-US"/>
              <a:t>Click to edit Master text styles</a:t>
            </a:r>
            <a:endParaRPr lang="en-US"/>
          </a:p>
        </p:txBody>
      </p:sp>
      <p:sp>
        <p:nvSpPr>
          <p:cNvPr id="108" name="Text Placeholder 29"/>
          <p:cNvSpPr>
            <a:spLocks noGrp="1"/>
          </p:cNvSpPr>
          <p:nvPr>
            <p:ph type="body" sz="quarter" idx="34"/>
          </p:nvPr>
        </p:nvSpPr>
        <p:spPr>
          <a:xfrm>
            <a:off x="6438143" y="2934856"/>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endParaRPr lang="en-US"/>
          </a:p>
        </p:txBody>
      </p:sp>
      <p:sp>
        <p:nvSpPr>
          <p:cNvPr id="109" name="Text Placeholder 29"/>
          <p:cNvSpPr>
            <a:spLocks noGrp="1"/>
          </p:cNvSpPr>
          <p:nvPr>
            <p:ph type="body" sz="quarter" idx="35"/>
          </p:nvPr>
        </p:nvSpPr>
        <p:spPr>
          <a:xfrm>
            <a:off x="6438143" y="2568686"/>
            <a:ext cx="21336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endParaRPr lang="en-US"/>
          </a:p>
        </p:txBody>
      </p:sp>
      <p:cxnSp>
        <p:nvCxnSpPr>
          <p:cNvPr id="8" name="Straight Connector 7"/>
          <p:cNvCxnSpPr/>
          <p:nvPr userDrawn="1"/>
        </p:nvCxnSpPr>
        <p:spPr>
          <a:xfrm>
            <a:off x="967689" y="3968780"/>
            <a:ext cx="10275477" cy="0"/>
          </a:xfrm>
          <a:prstGeom prst="line">
            <a:avLst/>
          </a:prstGeom>
          <a:ln w="165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44" name="Rectangle 43"/>
          <p:cNvSpPr/>
          <p:nvPr userDrawn="1"/>
        </p:nvSpPr>
        <p:spPr>
          <a:xfrm>
            <a:off x="964323"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p:cNvSpPr/>
          <p:nvPr userDrawn="1"/>
        </p:nvSpPr>
        <p:spPr>
          <a:xfrm>
            <a:off x="3531590"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p:cNvSpPr/>
          <p:nvPr userDrawn="1"/>
        </p:nvSpPr>
        <p:spPr>
          <a:xfrm>
            <a:off x="6098857"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p:cNvSpPr/>
          <p:nvPr userDrawn="1"/>
        </p:nvSpPr>
        <p:spPr>
          <a:xfrm>
            <a:off x="8666124"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Date Placeholder 1"/>
          <p:cNvSpPr>
            <a:spLocks noGrp="1"/>
          </p:cNvSpPr>
          <p:nvPr>
            <p:ph type="dt" sz="half" idx="36"/>
          </p:nvPr>
        </p:nvSpPr>
        <p:spPr/>
        <p:txBody>
          <a:bodyPr/>
          <a:lstStyle/>
          <a:p>
            <a:fld id="{6FCA8E82-58CD-E045-8B98-B7A85B79B752}" type="datetime4">
              <a:rPr lang="en-US" smtClean="0"/>
            </a:fld>
            <a:endParaRPr lang="en-US" dirty="0">
              <a:latin typeface="+mn-lt"/>
            </a:endParaRPr>
          </a:p>
        </p:txBody>
      </p:sp>
      <p:sp>
        <p:nvSpPr>
          <p:cNvPr id="3" name="Footer Placeholder 2"/>
          <p:cNvSpPr>
            <a:spLocks noGrp="1"/>
          </p:cNvSpPr>
          <p:nvPr>
            <p:ph type="ftr" sz="quarter" idx="37"/>
          </p:nvPr>
        </p:nvSpPr>
        <p:spPr/>
        <p:txBody>
          <a:bodyPr/>
          <a:lstStyle/>
          <a:p>
            <a:r>
              <a:rPr lang="en-US"/>
              <a:t>Annual Review</a:t>
            </a:r>
            <a:endParaRPr lang="en-US" b="0" dirty="0"/>
          </a:p>
        </p:txBody>
      </p:sp>
      <p:sp>
        <p:nvSpPr>
          <p:cNvPr id="4" name="Slide Number Placeholder 3"/>
          <p:cNvSpPr>
            <a:spLocks noGrp="1"/>
          </p:cNvSpPr>
          <p:nvPr>
            <p:ph type="sldNum" sz="quarter" idx="38"/>
          </p:nvPr>
        </p:nvSpPr>
        <p:spPr/>
        <p:txBody>
          <a:bodyPr/>
          <a:lstStyle/>
          <a:p>
            <a:fld id="{294A09A9-5501-47C1-A89A-A340965A2BE2}" type="slidenum">
              <a:rPr lang="en-US" smtClean="0"/>
            </a:fld>
            <a:endParaRPr lang="en-US" dirty="0">
              <a:latin typeface="+mn-lt"/>
            </a:endParaRPr>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71550" y="1825625"/>
            <a:ext cx="1038225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2" name="Title Placeholder 11"/>
          <p:cNvSpPr>
            <a:spLocks noGrp="1"/>
          </p:cNvSpPr>
          <p:nvPr>
            <p:ph type="title"/>
          </p:nvPr>
        </p:nvSpPr>
        <p:spPr>
          <a:xfrm>
            <a:off x="952500" y="365125"/>
            <a:ext cx="104013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0" name="Date Placeholder 3"/>
          <p:cNvSpPr>
            <a:spLocks noGrp="1"/>
          </p:cNvSpPr>
          <p:nvPr>
            <p:ph type="dt" sz="half" idx="2"/>
          </p:nvPr>
        </p:nvSpPr>
        <p:spPr>
          <a:xfrm>
            <a:off x="2992120"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fld id="{6FCA8E82-58CD-E045-8B98-B7A85B79B752}" type="datetime4">
              <a:rPr lang="en-US" smtClean="0"/>
            </a:fld>
            <a:endParaRPr lang="en-US" dirty="0">
              <a:latin typeface="+mn-lt"/>
            </a:endParaRPr>
          </a:p>
        </p:txBody>
      </p:sp>
      <p:sp>
        <p:nvSpPr>
          <p:cNvPr id="31" name="Footer Placeholder 4"/>
          <p:cNvSpPr>
            <a:spLocks noGrp="1"/>
          </p:cNvSpPr>
          <p:nvPr>
            <p:ph type="ftr" sz="quarter" idx="3"/>
          </p:nvPr>
        </p:nvSpPr>
        <p:spPr>
          <a:xfrm>
            <a:off x="1494790" y="6332220"/>
            <a:ext cx="1497330" cy="247651"/>
          </a:xfrm>
          <a:prstGeom prst="rect">
            <a:avLst/>
          </a:prstGeom>
        </p:spPr>
        <p:txBody>
          <a:bodyPr vert="horz" lIns="0" tIns="0" rIns="0" bIns="0" rtlCol="0" anchor="t" anchorCtr="0"/>
          <a:lstStyle>
            <a:lvl1pPr algn="l">
              <a:defRPr sz="1100" b="0" i="0">
                <a:solidFill>
                  <a:schemeClr val="bg1"/>
                </a:solidFill>
                <a:latin typeface="+mj-lt"/>
              </a:defRPr>
            </a:lvl1pPr>
          </a:lstStyle>
          <a:p>
            <a:r>
              <a:rPr lang="en-US"/>
              <a:t>Annual Review</a:t>
            </a:r>
            <a:endParaRPr lang="en-US" b="0" dirty="0"/>
          </a:p>
        </p:txBody>
      </p:sp>
      <p:sp>
        <p:nvSpPr>
          <p:cNvPr id="32" name="Slide Number Placeholder 5"/>
          <p:cNvSpPr>
            <a:spLocks noGrp="1"/>
          </p:cNvSpPr>
          <p:nvPr>
            <p:ph type="sldNum" sz="quarter" idx="4"/>
          </p:nvPr>
        </p:nvSpPr>
        <p:spPr>
          <a:xfrm>
            <a:off x="971550" y="6332220"/>
            <a:ext cx="523240" cy="247651"/>
          </a:xfrm>
          <a:prstGeom prst="rect">
            <a:avLst/>
          </a:prstGeom>
        </p:spPr>
        <p:txBody>
          <a:bodyPr vert="horz" lIns="0" tIns="0" rIns="0" bIns="0" rtlCol="0" anchor="t" anchorCtr="0"/>
          <a:lstStyle>
            <a:lvl1pPr algn="l">
              <a:defRPr sz="1100" b="0" i="0">
                <a:solidFill>
                  <a:schemeClr val="bg1"/>
                </a:solidFill>
                <a:latin typeface="+mn-lt"/>
              </a:defRPr>
            </a:lvl1pPr>
          </a:lstStyle>
          <a:p>
            <a:fld id="{294A09A9-5501-47C1-A89A-A340965A2BE2}" type="slidenum">
              <a:rPr lang="en-US" smtClean="0"/>
            </a:fld>
            <a:endParaRPr lang="en-US" dirty="0">
              <a:latin typeface="+mn-lt"/>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p:txStyles>
    <p:title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9.png"/></Relationships>
</file>

<file path=ppt/slides/_rels/slide12.xml.rels><?xml version="1.0" encoding="UTF-8" standalone="yes"?>
<Relationships xmlns="http://schemas.openxmlformats.org/package/2006/relationships"><Relationship Id="rId7" Type="http://schemas.openxmlformats.org/officeDocument/2006/relationships/slideLayout" Target="../slideLayouts/slideLayout1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20.png"/></Relationships>
</file>

<file path=ppt/slides/_rels/slide13.xml.rels><?xml version="1.0" encoding="UTF-8" standalone="yes"?>
<Relationships xmlns="http://schemas.openxmlformats.org/package/2006/relationships"><Relationship Id="rId9" Type="http://schemas.openxmlformats.org/officeDocument/2006/relationships/image" Target="../media/image34.png"/><Relationship Id="rId8" Type="http://schemas.openxmlformats.org/officeDocument/2006/relationships/image" Target="../media/image33.png"/><Relationship Id="rId7" Type="http://schemas.openxmlformats.org/officeDocument/2006/relationships/image" Target="../media/image32.png"/><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 Id="rId3" Type="http://schemas.openxmlformats.org/officeDocument/2006/relationships/image" Target="../media/image28.png"/><Relationship Id="rId2" Type="http://schemas.openxmlformats.org/officeDocument/2006/relationships/image" Target="../media/image27.png"/><Relationship Id="rId11" Type="http://schemas.openxmlformats.org/officeDocument/2006/relationships/slideLayout" Target="../slideLayouts/slideLayout7.xml"/><Relationship Id="rId10" Type="http://schemas.openxmlformats.org/officeDocument/2006/relationships/image" Target="../media/image35.png"/><Relationship Id="rId1" Type="http://schemas.openxmlformats.org/officeDocument/2006/relationships/image" Target="../media/image26.png"/></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image" Target="../media/image36.png"/></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image" Target="../media/image39.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42.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image" Target="../media/image43.jpeg"/></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5.png"/><Relationship Id="rId1" Type="http://schemas.openxmlformats.org/officeDocument/2006/relationships/hyperlink" Target="http://www.wikipedia.org/" TargetMode="Externa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8.png"/><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10.png"/><Relationship Id="rId1"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1.jpeg"/></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12.xml"/><Relationship Id="rId4" Type="http://schemas.openxmlformats.org/officeDocument/2006/relationships/image" Target="../media/image15.png"/><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06792" y="688481"/>
            <a:ext cx="9901880" cy="652653"/>
          </a:xfrm>
        </p:spPr>
        <p:txBody>
          <a:bodyPr/>
          <a:lstStyle/>
          <a:p>
            <a:r>
              <a:rPr lang="en-US" sz="5000" dirty="0">
                <a:effectLst>
                  <a:outerShdw blurRad="38100" dist="38100" dir="2700000" algn="tl">
                    <a:srgbClr val="000000">
                      <a:alpha val="43137"/>
                    </a:srgbClr>
                  </a:outerShdw>
                </a:effectLst>
                <a:latin typeface="Bell MT" panose="02020503060305020303" pitchFamily="18" charset="0"/>
              </a:rPr>
              <a:t>North Western University, Khulna </a:t>
            </a:r>
            <a:endParaRPr lang="en-US" sz="5000" dirty="0">
              <a:effectLst>
                <a:outerShdw blurRad="38100" dist="38100" dir="2700000" algn="tl">
                  <a:srgbClr val="000000">
                    <a:alpha val="43137"/>
                  </a:srgbClr>
                </a:outerShdw>
              </a:effectLst>
              <a:latin typeface="Bell MT" panose="02020503060305020303" pitchFamily="18" charset="0"/>
            </a:endParaRPr>
          </a:p>
        </p:txBody>
      </p:sp>
      <p:sp>
        <p:nvSpPr>
          <p:cNvPr id="3" name="Text Placeholder 2"/>
          <p:cNvSpPr>
            <a:spLocks noGrp="1"/>
          </p:cNvSpPr>
          <p:nvPr>
            <p:ph type="body" sz="quarter" idx="11"/>
          </p:nvPr>
        </p:nvSpPr>
        <p:spPr>
          <a:xfrm>
            <a:off x="3064385" y="2588070"/>
            <a:ext cx="9026666" cy="1525030"/>
          </a:xfrm>
        </p:spPr>
        <p:txBody>
          <a:bodyPr/>
          <a:lstStyle/>
          <a:p>
            <a:pPr algn="just"/>
            <a:r>
              <a:rPr lang="en-US" sz="3200" dirty="0">
                <a:latin typeface="Cooper Black" panose="0208090404030B020404" pitchFamily="18" charset="0"/>
              </a:rPr>
              <a:t>Welcome To Our Presentation On </a:t>
            </a:r>
            <a:r>
              <a:rPr lang="en-GB" sz="3200" dirty="0">
                <a:latin typeface="Cooper Black" panose="0208090404030B020404" pitchFamily="18" charset="0"/>
              </a:rPr>
              <a:t>computer network using NS2 based on the domain as www.wikipedia.org</a:t>
            </a:r>
            <a:endParaRPr lang="en-US" sz="2400" dirty="0"/>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31806" y="-36449"/>
            <a:ext cx="3113811" cy="1449860"/>
          </a:xfrm>
          <a:prstGeom prst="rect">
            <a:avLst/>
          </a:prstGeom>
        </p:spPr>
      </p:pic>
      <p:sp>
        <p:nvSpPr>
          <p:cNvPr id="6" name="AutoShape 2" descr="heading_logo"/>
          <p:cNvSpPr>
            <a:spLocks noChangeAspect="1" noChangeArrowheads="1"/>
          </p:cNvSpPr>
          <p:nvPr/>
        </p:nvSpPr>
        <p:spPr bwMode="auto">
          <a:xfrm>
            <a:off x="1787611" y="3276600"/>
            <a:ext cx="4460789" cy="211918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sp>
        <p:nvSpPr>
          <p:cNvPr id="9" name="Text Placeholder 2"/>
          <p:cNvSpPr txBox="1"/>
          <p:nvPr/>
        </p:nvSpPr>
        <p:spPr>
          <a:xfrm>
            <a:off x="5329882" y="4949600"/>
            <a:ext cx="6862118" cy="844575"/>
          </a:xfrm>
          <a:prstGeom prst="rect">
            <a:avLst/>
          </a:prstGeom>
        </p:spPr>
        <p:txBody>
          <a:bodyPr vert="horz" lIns="0" tIns="0" rIns="0" bIns="0" rtlCol="0">
            <a:noAutofit/>
          </a:bodyPr>
          <a:lstStyle>
            <a:lvl1pPr marL="0" indent="0" algn="l" defTabSz="914400" rtl="0" eaLnBrk="1" latinLnBrk="0" hangingPunct="1">
              <a:lnSpc>
                <a:spcPct val="90000"/>
              </a:lnSpc>
              <a:spcBef>
                <a:spcPts val="1000"/>
              </a:spcBef>
              <a:buFont typeface="Arial" panose="020B0604020202020204" pitchFamily="34" charset="0"/>
              <a:buNone/>
              <a:defRPr sz="1800" b="0" i="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2400" b="1" dirty="0">
                <a:solidFill>
                  <a:srgbClr val="4495A2"/>
                </a:solidFill>
                <a:effectLst>
                  <a:outerShdw blurRad="38100" dist="38100" dir="2700000" algn="tl">
                    <a:srgbClr val="000000">
                      <a:alpha val="43137"/>
                    </a:srgbClr>
                  </a:outerShdw>
                </a:effectLst>
                <a:latin typeface="Bell MT" panose="02020503060305020303" pitchFamily="18" charset="0"/>
              </a:rPr>
              <a:t>Course Tittle: Computer Networks Sessional</a:t>
            </a:r>
            <a:endParaRPr lang="en-US" sz="2400" b="1" dirty="0">
              <a:solidFill>
                <a:srgbClr val="4495A2"/>
              </a:solidFill>
              <a:effectLst>
                <a:outerShdw blurRad="38100" dist="38100" dir="2700000" algn="tl">
                  <a:srgbClr val="000000">
                    <a:alpha val="43137"/>
                  </a:srgbClr>
                </a:outerShdw>
              </a:effectLst>
              <a:latin typeface="Bell MT" panose="02020503060305020303" pitchFamily="18" charset="0"/>
            </a:endParaRPr>
          </a:p>
          <a:p>
            <a:pPr algn="just"/>
            <a:r>
              <a:rPr lang="en-US" sz="2400" b="1" dirty="0">
                <a:solidFill>
                  <a:srgbClr val="4495A2"/>
                </a:solidFill>
                <a:effectLst>
                  <a:outerShdw blurRad="38100" dist="38100" dir="2700000" algn="tl">
                    <a:srgbClr val="000000">
                      <a:alpha val="43137"/>
                    </a:srgbClr>
                  </a:outerShdw>
                </a:effectLst>
                <a:latin typeface="Bell MT" panose="02020503060305020303" pitchFamily="18" charset="0"/>
              </a:rPr>
              <a:t>Course Code:CSE-3304</a:t>
            </a:r>
            <a:endParaRPr lang="en-US" dirty="0">
              <a:solidFill>
                <a:srgbClr val="4495A2"/>
              </a:solidFill>
            </a:endParaRPr>
          </a:p>
        </p:txBody>
      </p:sp>
      <p:sp>
        <p:nvSpPr>
          <p:cNvPr id="10" name="Slide Number Placeholder 14"/>
          <p:cNvSpPr txBox="1"/>
          <p:nvPr/>
        </p:nvSpPr>
        <p:spPr>
          <a:xfrm>
            <a:off x="11310551" y="6065828"/>
            <a:ext cx="362465" cy="47223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94A09A9-5501-47C1-A89A-A340965A2BE2}" type="slidenum">
              <a:rPr lang="en-US" sz="3200" b="1" smtClean="0">
                <a:solidFill>
                  <a:schemeClr val="bg1"/>
                </a:solidFill>
                <a:effectLst>
                  <a:outerShdw blurRad="38100" dist="38100" dir="2700000" algn="tl">
                    <a:srgbClr val="000000">
                      <a:alpha val="43137"/>
                    </a:srgbClr>
                  </a:outerShdw>
                </a:effectLst>
                <a:latin typeface="Franklin Gothic Heavy" panose="020B0903020102020204" pitchFamily="34" charset="0"/>
              </a:rPr>
            </a:fld>
            <a:endParaRPr lang="en-US" sz="3200" b="1" dirty="0">
              <a:solidFill>
                <a:schemeClr val="bg1"/>
              </a:solidFill>
              <a:effectLst>
                <a:outerShdw blurRad="38100" dist="38100" dir="2700000" algn="tl">
                  <a:srgbClr val="000000">
                    <a:alpha val="43137"/>
                  </a:srgbClr>
                </a:outerShdw>
              </a:effectLst>
              <a:latin typeface="Franklin Gothic Heavy" panose="020B0903020102020204" pitchFamily="34" charset="0"/>
            </a:endParaRPr>
          </a:p>
        </p:txBody>
      </p:sp>
      <p:sp>
        <p:nvSpPr>
          <p:cNvPr id="11" name="Text Placeholder 2"/>
          <p:cNvSpPr txBox="1"/>
          <p:nvPr/>
        </p:nvSpPr>
        <p:spPr>
          <a:xfrm>
            <a:off x="6899999" y="6326919"/>
            <a:ext cx="2683916" cy="422288"/>
          </a:xfrm>
          <a:prstGeom prst="rect">
            <a:avLst/>
          </a:prstGeom>
        </p:spPr>
        <p:txBody>
          <a:bodyPr vert="horz" lIns="0" tIns="0" rIns="0" bIns="0" rtlCol="0">
            <a:noAutofit/>
          </a:bodyPr>
          <a:lstStyle>
            <a:lvl1pPr marL="0" indent="0" algn="l" defTabSz="914400" rtl="0" eaLnBrk="1" latinLnBrk="0" hangingPunct="1">
              <a:lnSpc>
                <a:spcPct val="90000"/>
              </a:lnSpc>
              <a:spcBef>
                <a:spcPts val="1000"/>
              </a:spcBef>
              <a:buFont typeface="Arial" panose="020B0604020202020204" pitchFamily="34" charset="0"/>
              <a:buNone/>
              <a:defRPr sz="1800" b="0" i="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2400" b="1" dirty="0">
                <a:solidFill>
                  <a:srgbClr val="4495A2"/>
                </a:solidFill>
                <a:effectLst>
                  <a:outerShdw blurRad="38100" dist="38100" dir="2700000" algn="tl">
                    <a:srgbClr val="000000">
                      <a:alpha val="43137"/>
                    </a:srgbClr>
                  </a:outerShdw>
                </a:effectLst>
                <a:latin typeface="Bell MT" panose="02020503060305020303" pitchFamily="18" charset="0"/>
              </a:rPr>
              <a:t>December 24,2022</a:t>
            </a:r>
            <a:endParaRPr lang="en-US" dirty="0">
              <a:solidFill>
                <a:srgbClr val="4495A2"/>
              </a:solidFil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6000">
        <p15:prstTrans prst="curtains"/>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60610" y="1160643"/>
            <a:ext cx="1351006" cy="92263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lide Number Placeholder 14"/>
          <p:cNvSpPr txBox="1"/>
          <p:nvPr/>
        </p:nvSpPr>
        <p:spPr>
          <a:xfrm>
            <a:off x="11108268" y="6262922"/>
            <a:ext cx="663602" cy="393251"/>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94A09A9-5501-47C1-A89A-A340965A2BE2}" type="slidenum">
              <a:rPr lang="en-US" sz="3200" b="1" smtClean="0">
                <a:solidFill>
                  <a:schemeClr val="bg1"/>
                </a:solidFill>
                <a:effectLst>
                  <a:outerShdw blurRad="38100" dist="38100" dir="2700000" algn="tl">
                    <a:srgbClr val="000000">
                      <a:alpha val="43137"/>
                    </a:srgbClr>
                  </a:outerShdw>
                </a:effectLst>
                <a:latin typeface="Franklin Gothic Heavy" panose="020B0903020102020204" pitchFamily="34" charset="0"/>
              </a:rPr>
            </a:fld>
            <a:endParaRPr lang="en-US" sz="3200" b="1" dirty="0">
              <a:solidFill>
                <a:schemeClr val="bg1"/>
              </a:solidFill>
              <a:effectLst>
                <a:outerShdw blurRad="38100" dist="38100" dir="2700000" algn="tl">
                  <a:srgbClr val="000000">
                    <a:alpha val="43137"/>
                  </a:srgbClr>
                </a:outerShdw>
              </a:effectLst>
              <a:latin typeface="Franklin Gothic Heavy" panose="020B0903020102020204" pitchFamily="34" charset="0"/>
            </a:endParaRPr>
          </a:p>
        </p:txBody>
      </p:sp>
      <p:pic>
        <p:nvPicPr>
          <p:cNvPr id="2" name="Picture 1"/>
          <p:cNvPicPr>
            <a:picLocks noChangeAspect="1"/>
          </p:cNvPicPr>
          <p:nvPr/>
        </p:nvPicPr>
        <p:blipFill>
          <a:blip r:embed="rId1"/>
          <a:stretch>
            <a:fillRect/>
          </a:stretch>
        </p:blipFill>
        <p:spPr>
          <a:xfrm>
            <a:off x="7149005" y="6503760"/>
            <a:ext cx="859611" cy="304826"/>
          </a:xfrm>
          <a:prstGeom prst="rect">
            <a:avLst/>
          </a:prstGeom>
        </p:spPr>
      </p:pic>
      <p:pic>
        <p:nvPicPr>
          <p:cNvPr id="4" name="Picture 3"/>
          <p:cNvPicPr>
            <a:picLocks noChangeAspect="1"/>
          </p:cNvPicPr>
          <p:nvPr/>
        </p:nvPicPr>
        <p:blipFill>
          <a:blip r:embed="rId2"/>
          <a:stretch>
            <a:fillRect/>
          </a:stretch>
        </p:blipFill>
        <p:spPr>
          <a:xfrm>
            <a:off x="3038877" y="6503760"/>
            <a:ext cx="1402202" cy="304826"/>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9400" y="2953669"/>
            <a:ext cx="11771870" cy="2271461"/>
          </a:xfrm>
          <a:prstGeom prst="rect">
            <a:avLst/>
          </a:prstGeom>
        </p:spPr>
      </p:pic>
      <p:sp>
        <p:nvSpPr>
          <p:cNvPr id="15" name="TextBox 14"/>
          <p:cNvSpPr txBox="1"/>
          <p:nvPr/>
        </p:nvSpPr>
        <p:spPr>
          <a:xfrm>
            <a:off x="5062708" y="5482416"/>
            <a:ext cx="2205254" cy="261610"/>
          </a:xfrm>
          <a:prstGeom prst="rect">
            <a:avLst/>
          </a:prstGeom>
          <a:noFill/>
        </p:spPr>
        <p:txBody>
          <a:bodyPr wrap="square">
            <a:spAutoFit/>
          </a:bodyPr>
          <a:lstStyle/>
          <a:p>
            <a:r>
              <a:rPr lang="en-GB" sz="1100" b="0" i="0" u="none" strike="noStrike" baseline="0" dirty="0">
                <a:solidFill>
                  <a:srgbClr val="000000"/>
                </a:solidFill>
                <a:latin typeface="Times New Roman" panose="02020603050405020304" pitchFamily="18" charset="0"/>
              </a:rPr>
              <a:t>Fig 12: Full excel sheet tracert </a:t>
            </a:r>
            <a:endParaRPr lang="en-US" dirty="0"/>
          </a:p>
        </p:txBody>
      </p:sp>
      <p:sp>
        <p:nvSpPr>
          <p:cNvPr id="18" name="TextBox 17"/>
          <p:cNvSpPr txBox="1"/>
          <p:nvPr/>
        </p:nvSpPr>
        <p:spPr>
          <a:xfrm>
            <a:off x="1436113" y="1455271"/>
            <a:ext cx="5200650" cy="738664"/>
          </a:xfrm>
          <a:prstGeom prst="rect">
            <a:avLst/>
          </a:prstGeom>
          <a:noFill/>
        </p:spPr>
        <p:txBody>
          <a:bodyPr wrap="square">
            <a:spAutoFit/>
          </a:bodyPr>
          <a:lstStyle/>
          <a:p>
            <a:pPr marL="171450" indent="-171450" algn="just">
              <a:buFont typeface="Wingdings" panose="05000000000000000000" pitchFamily="2" charset="2"/>
              <a:buChar char="v"/>
            </a:pPr>
            <a:r>
              <a:rPr lang="en-GB" sz="1400" b="0" i="0" u="none" strike="noStrike" baseline="0" dirty="0">
                <a:solidFill>
                  <a:srgbClr val="000000"/>
                </a:solidFill>
                <a:latin typeface="Times New Roman" panose="02020603050405020304" pitchFamily="18" charset="0"/>
              </a:rPr>
              <a:t>Four different networks goes to target address by many different Ip address.</a:t>
            </a:r>
            <a:endParaRPr lang="en-GB" sz="1400" b="0" i="0" u="none" strike="noStrike" baseline="0" dirty="0">
              <a:solidFill>
                <a:srgbClr val="000000"/>
              </a:solidFill>
              <a:latin typeface="Times New Roman" panose="02020603050405020304" pitchFamily="18" charset="0"/>
            </a:endParaRPr>
          </a:p>
          <a:p>
            <a:pPr marL="171450" indent="-171450" algn="just">
              <a:buFont typeface="Wingdings" panose="05000000000000000000" pitchFamily="2" charset="2"/>
              <a:buChar char="v"/>
            </a:pPr>
            <a:r>
              <a:rPr lang="en-GB" sz="1400" b="0" i="0" u="none" strike="noStrike" baseline="0" dirty="0">
                <a:solidFill>
                  <a:srgbClr val="000000"/>
                </a:solidFill>
                <a:latin typeface="Times New Roman" panose="02020603050405020304" pitchFamily="18" charset="0"/>
              </a:rPr>
              <a:t> Create a excel tracert for visualize the simulation process.</a:t>
            </a:r>
            <a:endParaRPr lang="en-US" sz="2400" dirty="0"/>
          </a:p>
        </p:txBody>
      </p:sp>
    </p:spTree>
  </p:cSld>
  <p:clrMapOvr>
    <a:masterClrMapping/>
  </p:clrMapOvr>
  <p:transition spd="slow">
    <p:comb/>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Slide Number Placeholder 14"/>
          <p:cNvSpPr txBox="1">
            <a:spLocks noGrp="1"/>
          </p:cNvSpPr>
          <p:nvPr>
            <p:ph type="sldNum" sz="quarter" idx="23"/>
          </p:nvPr>
        </p:nvSpPr>
        <p:spPr>
          <a:xfrm>
            <a:off x="11186984" y="6262922"/>
            <a:ext cx="528447" cy="318391"/>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94A09A9-5501-47C1-A89A-A340965A2BE2}" type="slidenum">
              <a:rPr lang="en-US" sz="3200" b="1" smtClean="0">
                <a:solidFill>
                  <a:schemeClr val="bg1"/>
                </a:solidFill>
                <a:effectLst>
                  <a:outerShdw blurRad="38100" dist="38100" dir="2700000" algn="tl">
                    <a:srgbClr val="000000">
                      <a:alpha val="43137"/>
                    </a:srgbClr>
                  </a:outerShdw>
                </a:effectLst>
                <a:latin typeface="Franklin Gothic Heavy" panose="020B0903020102020204" pitchFamily="34" charset="0"/>
              </a:rPr>
            </a:fld>
            <a:endParaRPr lang="en-US" sz="3200" b="1" dirty="0">
              <a:solidFill>
                <a:schemeClr val="bg1"/>
              </a:solidFill>
              <a:effectLst>
                <a:outerShdw blurRad="38100" dist="38100" dir="2700000" algn="tl">
                  <a:srgbClr val="000000">
                    <a:alpha val="43137"/>
                  </a:srgbClr>
                </a:outerShdw>
              </a:effectLst>
              <a:latin typeface="Franklin Gothic Heavy" panose="020B0903020102020204" pitchFamily="34" charset="0"/>
            </a:endParaRPr>
          </a:p>
        </p:txBody>
      </p:sp>
      <p:sp>
        <p:nvSpPr>
          <p:cNvPr id="9" name="Title 2"/>
          <p:cNvSpPr txBox="1"/>
          <p:nvPr/>
        </p:nvSpPr>
        <p:spPr>
          <a:xfrm>
            <a:off x="742629" y="1276864"/>
            <a:ext cx="6300722" cy="441009"/>
          </a:xfrm>
          <a:prstGeom prst="rect">
            <a:avLst/>
          </a:prstGeom>
        </p:spPr>
        <p:txBody>
          <a:bodyPr vert="horz" lIns="0" tIns="0" rIns="0" bIns="0" rtlCol="0" anchor="b" anchorCtr="0">
            <a:normAutofit fontScale="92500" lnSpcReduction="10000"/>
          </a:bodyPr>
          <a:lst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dirty="0">
                <a:solidFill>
                  <a:srgbClr val="7CA655"/>
                </a:solidFill>
                <a:effectLst>
                  <a:outerShdw blurRad="38100" dist="38100" dir="2700000" algn="tl">
                    <a:srgbClr val="000000">
                      <a:alpha val="43137"/>
                    </a:srgbClr>
                  </a:outerShdw>
                </a:effectLst>
                <a:latin typeface="Bell MT" panose="02020503060305020303" pitchFamily="18" charset="0"/>
              </a:rPr>
              <a:t>Network Simulator 2 (NS2)</a:t>
            </a:r>
            <a:endParaRPr lang="en-US" sz="3600" dirty="0">
              <a:solidFill>
                <a:srgbClr val="7CA655"/>
              </a:solidFill>
              <a:effectLst>
                <a:outerShdw blurRad="38100" dist="38100" dir="2700000" algn="tl">
                  <a:srgbClr val="000000">
                    <a:alpha val="43137"/>
                  </a:srgbClr>
                </a:outerShdw>
              </a:effectLst>
              <a:latin typeface="Bell MT" panose="02020503060305020303" pitchFamily="18" charset="0"/>
            </a:endParaRPr>
          </a:p>
        </p:txBody>
      </p:sp>
      <p:pic>
        <p:nvPicPr>
          <p:cNvPr id="2" name="Picture 1"/>
          <p:cNvPicPr>
            <a:picLocks noChangeAspect="1"/>
          </p:cNvPicPr>
          <p:nvPr/>
        </p:nvPicPr>
        <p:blipFill>
          <a:blip r:embed="rId1"/>
          <a:stretch>
            <a:fillRect/>
          </a:stretch>
        </p:blipFill>
        <p:spPr>
          <a:xfrm>
            <a:off x="1135567" y="6276487"/>
            <a:ext cx="5075763" cy="304826"/>
          </a:xfrm>
          <a:prstGeom prst="rect">
            <a:avLst/>
          </a:prstGeom>
        </p:spPr>
      </p:pic>
      <p:sp>
        <p:nvSpPr>
          <p:cNvPr id="12" name="TextBox 11"/>
          <p:cNvSpPr txBox="1"/>
          <p:nvPr/>
        </p:nvSpPr>
        <p:spPr>
          <a:xfrm>
            <a:off x="2276617" y="2438938"/>
            <a:ext cx="7333049" cy="3416320"/>
          </a:xfrm>
          <a:prstGeom prst="rect">
            <a:avLst/>
          </a:prstGeom>
          <a:noFill/>
        </p:spPr>
        <p:txBody>
          <a:bodyPr wrap="square">
            <a:spAutoFit/>
          </a:bodyPr>
          <a:lstStyle/>
          <a:p>
            <a:pPr marL="171450" indent="-171450" algn="just">
              <a:buFont typeface="Wingdings" panose="05000000000000000000" pitchFamily="2" charset="2"/>
              <a:buChar char="v"/>
            </a:pPr>
            <a:r>
              <a:rPr lang="en-GB" b="0" i="0" u="none" strike="noStrike" baseline="0" dirty="0">
                <a:solidFill>
                  <a:srgbClr val="000000"/>
                </a:solidFill>
                <a:latin typeface="Times New Roman" panose="02020603050405020304" pitchFamily="18" charset="0"/>
              </a:rPr>
              <a:t>Network Simulator 2 (NS2) is a powerful and widely used open source discrete event network simulator. </a:t>
            </a:r>
            <a:endParaRPr lang="en-GB" b="0" i="0" u="none" strike="noStrike" baseline="0" dirty="0">
              <a:solidFill>
                <a:srgbClr val="000000"/>
              </a:solidFill>
              <a:latin typeface="Times New Roman" panose="02020603050405020304" pitchFamily="18" charset="0"/>
            </a:endParaRPr>
          </a:p>
          <a:p>
            <a:pPr marL="171450" indent="-171450" algn="just">
              <a:buFont typeface="Wingdings" panose="05000000000000000000" pitchFamily="2" charset="2"/>
              <a:buChar char="v"/>
            </a:pPr>
            <a:r>
              <a:rPr lang="en-GB" dirty="0">
                <a:solidFill>
                  <a:srgbClr val="000000"/>
                </a:solidFill>
                <a:latin typeface="Times New Roman" panose="02020603050405020304" pitchFamily="18" charset="0"/>
              </a:rPr>
              <a:t>U</a:t>
            </a:r>
            <a:r>
              <a:rPr lang="en-GB" b="0" i="0" u="none" strike="noStrike" baseline="0" dirty="0">
                <a:solidFill>
                  <a:srgbClr val="000000"/>
                </a:solidFill>
                <a:latin typeface="Times New Roman" panose="02020603050405020304" pitchFamily="18" charset="0"/>
              </a:rPr>
              <a:t>sed in academic and research institutions as well as in industry for simulation and modelling of computer networks, communication networks, and other distributed systems. </a:t>
            </a:r>
            <a:endParaRPr lang="en-GB" b="0" i="0" u="none" strike="noStrike" baseline="0" dirty="0">
              <a:solidFill>
                <a:srgbClr val="000000"/>
              </a:solidFill>
              <a:latin typeface="Times New Roman" panose="02020603050405020304" pitchFamily="18" charset="0"/>
            </a:endParaRPr>
          </a:p>
          <a:p>
            <a:pPr marL="171450" indent="-171450" algn="just">
              <a:buFont typeface="Wingdings" panose="05000000000000000000" pitchFamily="2" charset="2"/>
              <a:buChar char="v"/>
            </a:pPr>
            <a:r>
              <a:rPr lang="en-GB" b="0" i="0" u="none" strike="noStrike" baseline="0" dirty="0">
                <a:solidFill>
                  <a:srgbClr val="000000"/>
                </a:solidFill>
                <a:latin typeface="Times New Roman" panose="02020603050405020304" pitchFamily="18" charset="0"/>
              </a:rPr>
              <a:t>Network simulator 2 is a Linux based software.</a:t>
            </a:r>
            <a:endParaRPr lang="en-GB" b="0" i="0" u="none" strike="noStrike" baseline="0" dirty="0">
              <a:solidFill>
                <a:srgbClr val="000000"/>
              </a:solidFill>
              <a:latin typeface="Times New Roman" panose="02020603050405020304" pitchFamily="18" charset="0"/>
            </a:endParaRPr>
          </a:p>
          <a:p>
            <a:pPr marL="171450" indent="-171450" algn="just">
              <a:buFont typeface="Wingdings" panose="05000000000000000000" pitchFamily="2" charset="2"/>
              <a:buChar char="v"/>
            </a:pPr>
            <a:r>
              <a:rPr lang="en-GB" b="0" i="0" u="none" strike="noStrike" baseline="0" dirty="0">
                <a:solidFill>
                  <a:srgbClr val="000000"/>
                </a:solidFill>
                <a:latin typeface="Times New Roman" panose="02020603050405020304" pitchFamily="18" charset="0"/>
              </a:rPr>
              <a:t>NS2 is capable of simulating wired, wireless and mobile networks, and offers a wide range of features, including routing protocols, traffic models, and an extensive library of simulation scripts. </a:t>
            </a:r>
            <a:endParaRPr lang="en-GB" b="0" i="0" u="none" strike="noStrike" baseline="0" dirty="0">
              <a:solidFill>
                <a:srgbClr val="000000"/>
              </a:solidFill>
              <a:latin typeface="Times New Roman" panose="02020603050405020304" pitchFamily="18" charset="0"/>
            </a:endParaRPr>
          </a:p>
          <a:p>
            <a:pPr marL="171450" indent="-171450" algn="just">
              <a:buFont typeface="Wingdings" panose="05000000000000000000" pitchFamily="2" charset="2"/>
              <a:buChar char="v"/>
            </a:pPr>
            <a:r>
              <a:rPr lang="en-GB" dirty="0">
                <a:solidFill>
                  <a:srgbClr val="000000"/>
                </a:solidFill>
                <a:latin typeface="Times New Roman" panose="02020603050405020304" pitchFamily="18" charset="0"/>
              </a:rPr>
              <a:t>P</a:t>
            </a:r>
            <a:r>
              <a:rPr lang="en-GB" b="0" i="0" u="none" strike="noStrike" baseline="0" dirty="0">
                <a:solidFill>
                  <a:srgbClr val="000000"/>
                </a:solidFill>
                <a:latin typeface="Times New Roman" panose="02020603050405020304" pitchFamily="18" charset="0"/>
              </a:rPr>
              <a:t>rovides an extensible and easy-to-use programming interface for experimentation and development. </a:t>
            </a:r>
            <a:endParaRPr lang="en-GB" b="0" i="0" u="none" strike="noStrike" baseline="0" dirty="0">
              <a:solidFill>
                <a:srgbClr val="000000"/>
              </a:solidFill>
              <a:latin typeface="Times New Roman" panose="02020603050405020304" pitchFamily="18" charset="0"/>
            </a:endParaRPr>
          </a:p>
          <a:p>
            <a:pPr marL="171450" indent="-171450" algn="just">
              <a:buFont typeface="Wingdings" panose="05000000000000000000" pitchFamily="2" charset="2"/>
              <a:buChar char="v"/>
            </a:pPr>
            <a:r>
              <a:rPr lang="en-GB" b="0" i="0" u="none" strike="noStrike" baseline="0" dirty="0">
                <a:solidFill>
                  <a:srgbClr val="000000"/>
                </a:solidFill>
                <a:latin typeface="Times New Roman" panose="02020603050405020304" pitchFamily="18" charset="0"/>
              </a:rPr>
              <a:t>NS2 is an ideal platform for network design, evaluation, and exploration. </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600">
        <p14:prism isInverted="1" isContent="1"/>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Slide Number Placeholder 14"/>
          <p:cNvSpPr txBox="1">
            <a:spLocks noGrp="1"/>
          </p:cNvSpPr>
          <p:nvPr>
            <p:ph type="sldNum" sz="quarter" idx="23"/>
          </p:nvPr>
        </p:nvSpPr>
        <p:spPr>
          <a:xfrm>
            <a:off x="10981267" y="6262922"/>
            <a:ext cx="734164" cy="318391"/>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94A09A9-5501-47C1-A89A-A340965A2BE2}" type="slidenum">
              <a:rPr lang="en-US" sz="3200" b="1" smtClean="0">
                <a:solidFill>
                  <a:schemeClr val="bg1"/>
                </a:solidFill>
                <a:effectLst>
                  <a:outerShdw blurRad="38100" dist="38100" dir="2700000" algn="tl">
                    <a:srgbClr val="000000">
                      <a:alpha val="43137"/>
                    </a:srgbClr>
                  </a:outerShdw>
                </a:effectLst>
                <a:latin typeface="Franklin Gothic Heavy" panose="020B0903020102020204" pitchFamily="34" charset="0"/>
              </a:rPr>
            </a:fld>
            <a:endParaRPr lang="en-US" sz="2400" b="1" dirty="0">
              <a:solidFill>
                <a:schemeClr val="bg1"/>
              </a:solidFill>
              <a:effectLst>
                <a:outerShdw blurRad="38100" dist="38100" dir="2700000" algn="tl">
                  <a:srgbClr val="000000">
                    <a:alpha val="43137"/>
                  </a:srgbClr>
                </a:outerShdw>
              </a:effectLst>
              <a:latin typeface="Franklin Gothic Heavy" panose="020B0903020102020204" pitchFamily="34" charset="0"/>
            </a:endParaRPr>
          </a:p>
        </p:txBody>
      </p:sp>
      <p:pic>
        <p:nvPicPr>
          <p:cNvPr id="5" name="Picture 4"/>
          <p:cNvPicPr>
            <a:picLocks noChangeAspect="1"/>
          </p:cNvPicPr>
          <p:nvPr/>
        </p:nvPicPr>
        <p:blipFill>
          <a:blip r:embed="rId1"/>
          <a:stretch>
            <a:fillRect/>
          </a:stretch>
        </p:blipFill>
        <p:spPr>
          <a:xfrm>
            <a:off x="1843325" y="6276487"/>
            <a:ext cx="5078408" cy="304826"/>
          </a:xfrm>
          <a:prstGeom prst="rect">
            <a:avLst/>
          </a:prstGeom>
        </p:spPr>
      </p:pic>
      <p:sp>
        <p:nvSpPr>
          <p:cNvPr id="11" name="TextBox 10"/>
          <p:cNvSpPr txBox="1"/>
          <p:nvPr/>
        </p:nvSpPr>
        <p:spPr>
          <a:xfrm>
            <a:off x="870922" y="1215423"/>
            <a:ext cx="3320079" cy="523220"/>
          </a:xfrm>
          <a:prstGeom prst="rect">
            <a:avLst/>
          </a:prstGeom>
          <a:noFill/>
        </p:spPr>
        <p:txBody>
          <a:bodyPr wrap="square">
            <a:spAutoFit/>
          </a:bodyPr>
          <a:lstStyle/>
          <a:p>
            <a:r>
              <a:rPr lang="en-US" sz="2800" b="1" i="1" u="none" strike="noStrike" baseline="0" dirty="0">
                <a:solidFill>
                  <a:srgbClr val="2E5395"/>
                </a:solidFill>
                <a:latin typeface="Times New Roman" panose="02020603050405020304" pitchFamily="18" charset="0"/>
              </a:rPr>
              <a:t>Source code of NS2 </a:t>
            </a:r>
            <a:endParaRPr lang="en-US" sz="2400" dirty="0"/>
          </a:p>
        </p:txBody>
      </p:sp>
      <p:sp>
        <p:nvSpPr>
          <p:cNvPr id="14" name="TextBox 13"/>
          <p:cNvSpPr txBox="1"/>
          <p:nvPr/>
        </p:nvSpPr>
        <p:spPr>
          <a:xfrm>
            <a:off x="1334529" y="2163661"/>
            <a:ext cx="4346604" cy="276999"/>
          </a:xfrm>
          <a:prstGeom prst="rect">
            <a:avLst/>
          </a:prstGeom>
          <a:noFill/>
        </p:spPr>
        <p:txBody>
          <a:bodyPr wrap="square">
            <a:spAutoFit/>
          </a:bodyPr>
          <a:lstStyle/>
          <a:p>
            <a:r>
              <a:rPr lang="en-GB" sz="1200" b="0" i="0" u="none" strike="noStrike" baseline="0" dirty="0">
                <a:solidFill>
                  <a:srgbClr val="000000"/>
                </a:solidFill>
                <a:latin typeface="Times New Roman" panose="02020603050405020304" pitchFamily="18" charset="0"/>
              </a:rPr>
              <a:t>The source code of NS2 are edit and store in TCL extension file. </a:t>
            </a:r>
            <a:endParaRPr lang="en-US" sz="2000"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1366" y="2518826"/>
            <a:ext cx="2675780" cy="3527748"/>
          </a:xfrm>
          <a:prstGeom prst="rect">
            <a:avLst/>
          </a:prstGeom>
        </p:spPr>
      </p:pic>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2755" y="2518826"/>
            <a:ext cx="2561969" cy="3543699"/>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55806" y="2518826"/>
            <a:ext cx="1633454" cy="3527748"/>
          </a:xfrm>
          <a:prstGeom prst="rect">
            <a:avLst/>
          </a:prstGeom>
        </p:spPr>
      </p:pic>
      <p:pic>
        <p:nvPicPr>
          <p:cNvPr id="19" name="Picture 1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15237" y="2518826"/>
            <a:ext cx="1633454" cy="3603208"/>
          </a:xfrm>
          <a:prstGeom prst="rect">
            <a:avLst/>
          </a:prstGeom>
        </p:spPr>
      </p:pic>
      <p:pic>
        <p:nvPicPr>
          <p:cNvPr id="21" name="Picture 2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574668" y="2518826"/>
            <a:ext cx="2569067" cy="3603208"/>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42551" y="1186249"/>
            <a:ext cx="1351006" cy="92263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lide Number Placeholder 14"/>
          <p:cNvSpPr txBox="1"/>
          <p:nvPr/>
        </p:nvSpPr>
        <p:spPr>
          <a:xfrm>
            <a:off x="11369054" y="6232274"/>
            <a:ext cx="716691" cy="393251"/>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94A09A9-5501-47C1-A89A-A340965A2BE2}" type="slidenum">
              <a:rPr lang="en-US" sz="3200" b="1" smtClean="0">
                <a:solidFill>
                  <a:schemeClr val="bg1"/>
                </a:solidFill>
                <a:effectLst>
                  <a:outerShdw blurRad="38100" dist="38100" dir="2700000" algn="tl">
                    <a:srgbClr val="000000">
                      <a:alpha val="43137"/>
                    </a:srgbClr>
                  </a:outerShdw>
                </a:effectLst>
                <a:latin typeface="Franklin Gothic Heavy" panose="020B0903020102020204" pitchFamily="34" charset="0"/>
              </a:rPr>
            </a:fld>
            <a:endParaRPr lang="en-US" sz="2400" b="1" dirty="0">
              <a:solidFill>
                <a:schemeClr val="bg1"/>
              </a:solidFill>
              <a:effectLst>
                <a:outerShdw blurRad="38100" dist="38100" dir="2700000" algn="tl">
                  <a:srgbClr val="000000">
                    <a:alpha val="43137"/>
                  </a:srgbClr>
                </a:outerShdw>
              </a:effectLst>
              <a:latin typeface="Franklin Gothic Heavy" panose="020B0903020102020204" pitchFamily="34" charset="0"/>
            </a:endParaRPr>
          </a:p>
        </p:txBody>
      </p:sp>
      <p:pic>
        <p:nvPicPr>
          <p:cNvPr id="2" name="Picture 1"/>
          <p:cNvPicPr>
            <a:picLocks noChangeAspect="1"/>
          </p:cNvPicPr>
          <p:nvPr/>
        </p:nvPicPr>
        <p:blipFill>
          <a:blip r:embed="rId1"/>
          <a:stretch>
            <a:fillRect/>
          </a:stretch>
        </p:blipFill>
        <p:spPr>
          <a:xfrm>
            <a:off x="3556796" y="6473112"/>
            <a:ext cx="5078408" cy="304826"/>
          </a:xfrm>
          <a:prstGeom prst="rect">
            <a:avLst/>
          </a:prstGeom>
        </p:spPr>
      </p:pic>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8731" y="203200"/>
            <a:ext cx="2463082" cy="3014133"/>
          </a:xfrm>
          <a:prstGeom prst="rect">
            <a:avLst/>
          </a:prstGeom>
        </p:spPr>
      </p:pic>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90456" y="203200"/>
            <a:ext cx="2466109" cy="3014133"/>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15362" y="202769"/>
            <a:ext cx="2465774" cy="3014133"/>
          </a:xfrm>
          <a:prstGeom prst="rect">
            <a:avLst/>
          </a:prstGeom>
        </p:spPr>
      </p:pic>
      <p:pic>
        <p:nvPicPr>
          <p:cNvPr id="19" name="Picture 1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40266" y="202769"/>
            <a:ext cx="2405439" cy="3014133"/>
          </a:xfrm>
          <a:prstGeom prst="rect">
            <a:avLst/>
          </a:prstGeom>
        </p:spPr>
      </p:pic>
      <p:pic>
        <p:nvPicPr>
          <p:cNvPr id="21" name="Picture 2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68731" y="3429000"/>
            <a:ext cx="2288919" cy="2883898"/>
          </a:xfrm>
          <a:prstGeom prst="rect">
            <a:avLst/>
          </a:prstGeom>
        </p:spPr>
      </p:pic>
      <p:pic>
        <p:nvPicPr>
          <p:cNvPr id="23" name="Picture 2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971801" y="3429000"/>
            <a:ext cx="2307119" cy="2883898"/>
          </a:xfrm>
          <a:prstGeom prst="rect">
            <a:avLst/>
          </a:prstGeom>
        </p:spPr>
      </p:pic>
      <p:pic>
        <p:nvPicPr>
          <p:cNvPr id="25" name="Picture 2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593071" y="3429000"/>
            <a:ext cx="2288919" cy="2901896"/>
          </a:xfrm>
          <a:prstGeom prst="rect">
            <a:avLst/>
          </a:prstGeom>
        </p:spPr>
      </p:pic>
      <p:pic>
        <p:nvPicPr>
          <p:cNvPr id="27" name="Picture 2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012771" y="3408625"/>
            <a:ext cx="1862904" cy="2922272"/>
          </a:xfrm>
          <a:prstGeom prst="rect">
            <a:avLst/>
          </a:prstGeom>
        </p:spPr>
      </p:pic>
      <p:pic>
        <p:nvPicPr>
          <p:cNvPr id="29" name="Picture 28"/>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006456" y="3375793"/>
            <a:ext cx="2003704" cy="2955103"/>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lide Number Placeholder 14"/>
          <p:cNvSpPr txBox="1"/>
          <p:nvPr/>
        </p:nvSpPr>
        <p:spPr>
          <a:xfrm>
            <a:off x="11313951" y="6232274"/>
            <a:ext cx="716691" cy="393251"/>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94A09A9-5501-47C1-A89A-A340965A2BE2}" type="slidenum">
              <a:rPr lang="en-US" sz="3200" b="1" smtClean="0">
                <a:solidFill>
                  <a:schemeClr val="bg1"/>
                </a:solidFill>
                <a:effectLst>
                  <a:outerShdw blurRad="38100" dist="38100" dir="2700000" algn="tl">
                    <a:srgbClr val="000000">
                      <a:alpha val="43137"/>
                    </a:srgbClr>
                  </a:outerShdw>
                </a:effectLst>
                <a:latin typeface="Franklin Gothic Heavy" panose="020B0903020102020204" pitchFamily="34" charset="0"/>
              </a:rPr>
            </a:fld>
            <a:endParaRPr lang="en-US" sz="2400" b="1" dirty="0">
              <a:solidFill>
                <a:schemeClr val="bg1"/>
              </a:solidFill>
              <a:effectLst>
                <a:outerShdw blurRad="38100" dist="38100" dir="2700000" algn="tl">
                  <a:srgbClr val="000000">
                    <a:alpha val="43137"/>
                  </a:srgbClr>
                </a:outerShdw>
              </a:effectLst>
              <a:latin typeface="Franklin Gothic Heavy" panose="020B0903020102020204" pitchFamily="34" charset="0"/>
            </a:endParaRPr>
          </a:p>
        </p:txBody>
      </p:sp>
      <p:pic>
        <p:nvPicPr>
          <p:cNvPr id="2" name="Picture 1"/>
          <p:cNvPicPr>
            <a:picLocks noChangeAspect="1"/>
          </p:cNvPicPr>
          <p:nvPr/>
        </p:nvPicPr>
        <p:blipFill>
          <a:blip r:embed="rId1"/>
          <a:stretch>
            <a:fillRect/>
          </a:stretch>
        </p:blipFill>
        <p:spPr>
          <a:xfrm>
            <a:off x="3799280" y="6473112"/>
            <a:ext cx="5084505" cy="304826"/>
          </a:xfrm>
          <a:prstGeom prst="rect">
            <a:avLst/>
          </a:prstGeom>
        </p:spPr>
      </p:pic>
      <p:sp>
        <p:nvSpPr>
          <p:cNvPr id="16" name="TextBox 15"/>
          <p:cNvSpPr txBox="1"/>
          <p:nvPr/>
        </p:nvSpPr>
        <p:spPr>
          <a:xfrm>
            <a:off x="770467" y="1156183"/>
            <a:ext cx="3860800" cy="523220"/>
          </a:xfrm>
          <a:prstGeom prst="rect">
            <a:avLst/>
          </a:prstGeom>
          <a:noFill/>
        </p:spPr>
        <p:txBody>
          <a:bodyPr wrap="square">
            <a:spAutoFit/>
          </a:bodyPr>
          <a:lstStyle/>
          <a:p>
            <a:r>
              <a:rPr lang="en-US" sz="2800" b="1" i="1" u="none" strike="noStrike" baseline="0" dirty="0">
                <a:solidFill>
                  <a:srgbClr val="2E5395"/>
                </a:solidFill>
                <a:latin typeface="Times New Roman" panose="02020603050405020304" pitchFamily="18" charset="0"/>
              </a:rPr>
              <a:t>Output topology of NS2 </a:t>
            </a:r>
            <a:endParaRPr lang="en-US" sz="2400" dirty="0"/>
          </a:p>
        </p:txBody>
      </p:sp>
      <p:sp>
        <p:nvSpPr>
          <p:cNvPr id="17" name="TextBox 16"/>
          <p:cNvSpPr txBox="1"/>
          <p:nvPr/>
        </p:nvSpPr>
        <p:spPr>
          <a:xfrm>
            <a:off x="1024467" y="2112890"/>
            <a:ext cx="4995333" cy="430887"/>
          </a:xfrm>
          <a:prstGeom prst="rect">
            <a:avLst/>
          </a:prstGeom>
          <a:noFill/>
        </p:spPr>
        <p:txBody>
          <a:bodyPr wrap="square">
            <a:spAutoFit/>
          </a:bodyPr>
          <a:lstStyle/>
          <a:p>
            <a:r>
              <a:rPr lang="en-GB" sz="1100" b="0" i="0" u="none" strike="noStrike" baseline="0" dirty="0">
                <a:solidFill>
                  <a:srgbClr val="000000"/>
                </a:solidFill>
                <a:latin typeface="Times New Roman" panose="02020603050405020304" pitchFamily="18" charset="0"/>
              </a:rPr>
              <a:t>After completing the coding into TCL file then running the code then this graphical inter face will be shown. </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467" y="2666123"/>
            <a:ext cx="5274190" cy="2874433"/>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44327" y="232475"/>
            <a:ext cx="5286314" cy="2874433"/>
          </a:xfrm>
          <a:prstGeom prst="rect">
            <a:avLst/>
          </a:prstGeom>
        </p:spPr>
      </p:pic>
      <p:sp>
        <p:nvSpPr>
          <p:cNvPr id="23" name="TextBox 22"/>
          <p:cNvSpPr txBox="1"/>
          <p:nvPr/>
        </p:nvSpPr>
        <p:spPr>
          <a:xfrm>
            <a:off x="2666728" y="5662902"/>
            <a:ext cx="1989667" cy="261610"/>
          </a:xfrm>
          <a:prstGeom prst="rect">
            <a:avLst/>
          </a:prstGeom>
          <a:noFill/>
        </p:spPr>
        <p:txBody>
          <a:bodyPr wrap="square">
            <a:spAutoFit/>
          </a:bodyPr>
          <a:lstStyle/>
          <a:p>
            <a:r>
              <a:rPr lang="en-GB" sz="1100" b="0" i="0" u="none" strike="noStrike" baseline="0" dirty="0">
                <a:solidFill>
                  <a:srgbClr val="000000"/>
                </a:solidFill>
                <a:latin typeface="Times New Roman" panose="02020603050405020304" pitchFamily="18" charset="0"/>
              </a:rPr>
              <a:t>Fig 13: Fast output of NS2 </a:t>
            </a:r>
            <a:endParaRPr lang="en-US" dirty="0"/>
          </a:p>
        </p:txBody>
      </p:sp>
      <p:sp>
        <p:nvSpPr>
          <p:cNvPr id="25" name="TextBox 24"/>
          <p:cNvSpPr txBox="1"/>
          <p:nvPr/>
        </p:nvSpPr>
        <p:spPr>
          <a:xfrm>
            <a:off x="8456150" y="3167390"/>
            <a:ext cx="1862667" cy="261610"/>
          </a:xfrm>
          <a:prstGeom prst="rect">
            <a:avLst/>
          </a:prstGeom>
          <a:noFill/>
        </p:spPr>
        <p:txBody>
          <a:bodyPr wrap="square">
            <a:spAutoFit/>
          </a:bodyPr>
          <a:lstStyle/>
          <a:p>
            <a:r>
              <a:rPr lang="en-GB" sz="1100" b="0" i="0" u="none" strike="noStrike" baseline="0" dirty="0">
                <a:solidFill>
                  <a:srgbClr val="000000"/>
                </a:solidFill>
                <a:latin typeface="Times New Roman" panose="02020603050405020304" pitchFamily="18" charset="0"/>
              </a:rPr>
              <a:t>Fig 14: Third output of NS2 </a:t>
            </a:r>
            <a:endParaRPr lang="en-US" dirty="0"/>
          </a:p>
        </p:txBody>
      </p:sp>
      <p:sp>
        <p:nvSpPr>
          <p:cNvPr id="30" name="TextBox 29"/>
          <p:cNvSpPr txBox="1"/>
          <p:nvPr/>
        </p:nvSpPr>
        <p:spPr>
          <a:xfrm>
            <a:off x="6844247" y="3802277"/>
            <a:ext cx="4828049" cy="1815882"/>
          </a:xfrm>
          <a:prstGeom prst="rect">
            <a:avLst/>
          </a:prstGeom>
          <a:noFill/>
        </p:spPr>
        <p:txBody>
          <a:bodyPr wrap="square">
            <a:spAutoFit/>
          </a:bodyPr>
          <a:lstStyle/>
          <a:p>
            <a:pPr marL="171450" indent="-171450" algn="just">
              <a:buFont typeface="Wingdings" panose="05000000000000000000" pitchFamily="2" charset="2"/>
              <a:buChar char="v"/>
            </a:pPr>
            <a:r>
              <a:rPr lang="en-GB" sz="1400" b="0" i="0" u="none" strike="noStrike" baseline="0" dirty="0">
                <a:solidFill>
                  <a:srgbClr val="000000"/>
                </a:solidFill>
                <a:latin typeface="Times New Roman" panose="02020603050405020304" pitchFamily="18" charset="0"/>
              </a:rPr>
              <a:t>Fig 13 is the starting position of the NS2. Here we can see that the data packet is very small and they are started to going to the target point. The data packet is going serially by one by one. </a:t>
            </a:r>
            <a:endParaRPr lang="en-GB" sz="1400" b="0" i="0" u="none" strike="noStrike" baseline="0" dirty="0">
              <a:solidFill>
                <a:srgbClr val="000000"/>
              </a:solidFill>
              <a:latin typeface="Times New Roman" panose="02020603050405020304" pitchFamily="18" charset="0"/>
            </a:endParaRPr>
          </a:p>
          <a:p>
            <a:pPr marL="171450" indent="-171450" algn="just">
              <a:buFont typeface="Wingdings" panose="05000000000000000000" pitchFamily="2" charset="2"/>
              <a:buChar char="v"/>
            </a:pPr>
            <a:r>
              <a:rPr lang="en-GB" sz="1400" b="0" i="0" u="none" strike="noStrike" baseline="0" dirty="0">
                <a:solidFill>
                  <a:srgbClr val="000000"/>
                </a:solidFill>
                <a:latin typeface="Times New Roman" panose="02020603050405020304" pitchFamily="18" charset="0"/>
              </a:rPr>
              <a:t>Fig 14 is the last position of the ns2. In this position we can see that the data packets are going to the target point but the data packets are very smaller and they are return into starting point. </a:t>
            </a:r>
            <a:endParaRPr lang="en-US" sz="1400" dirty="0"/>
          </a:p>
        </p:txBody>
      </p:sp>
    </p:spTree>
  </p:cSld>
  <p:clrMapOvr>
    <a:masterClrMapping/>
  </p:clrMapOvr>
  <p:transition spd="slow">
    <p:cove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Slide Number Placeholder 14"/>
          <p:cNvSpPr txBox="1">
            <a:spLocks noGrp="1"/>
          </p:cNvSpPr>
          <p:nvPr>
            <p:ph type="sldNum" sz="quarter" idx="23"/>
          </p:nvPr>
        </p:nvSpPr>
        <p:spPr>
          <a:xfrm>
            <a:off x="11170508" y="6262922"/>
            <a:ext cx="544923" cy="318391"/>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94A09A9-5501-47C1-A89A-A340965A2BE2}" type="slidenum">
              <a:rPr lang="en-US" sz="3200" b="1" smtClean="0">
                <a:solidFill>
                  <a:schemeClr val="bg1"/>
                </a:solidFill>
                <a:effectLst>
                  <a:outerShdw blurRad="38100" dist="38100" dir="2700000" algn="tl">
                    <a:srgbClr val="000000">
                      <a:alpha val="43137"/>
                    </a:srgbClr>
                  </a:outerShdw>
                </a:effectLst>
                <a:latin typeface="Franklin Gothic Heavy" panose="020B0903020102020204" pitchFamily="34" charset="0"/>
              </a:rPr>
            </a:fld>
            <a:endParaRPr lang="en-US" sz="3200" b="1" dirty="0">
              <a:solidFill>
                <a:schemeClr val="bg1"/>
              </a:solidFill>
              <a:effectLst>
                <a:outerShdw blurRad="38100" dist="38100" dir="2700000" algn="tl">
                  <a:srgbClr val="000000">
                    <a:alpha val="43137"/>
                  </a:srgbClr>
                </a:outerShdw>
              </a:effectLst>
              <a:latin typeface="Franklin Gothic Heavy" panose="020B0903020102020204" pitchFamily="34" charset="0"/>
            </a:endParaRPr>
          </a:p>
        </p:txBody>
      </p:sp>
      <p:sp>
        <p:nvSpPr>
          <p:cNvPr id="9" name="Title 2"/>
          <p:cNvSpPr txBox="1"/>
          <p:nvPr/>
        </p:nvSpPr>
        <p:spPr>
          <a:xfrm>
            <a:off x="849722" y="1268626"/>
            <a:ext cx="7973002" cy="441009"/>
          </a:xfrm>
          <a:prstGeom prst="rect">
            <a:avLst/>
          </a:prstGeom>
        </p:spPr>
        <p:txBody>
          <a:bodyPr vert="horz" lIns="0" tIns="0" rIns="0" bIns="0" rtlCol="0" anchor="b" anchorCtr="0">
            <a:normAutofit fontScale="92500" lnSpcReduction="10000"/>
          </a:bodyPr>
          <a:lst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sz="3600" dirty="0">
                <a:solidFill>
                  <a:srgbClr val="7CA655"/>
                </a:solidFill>
                <a:effectLst>
                  <a:outerShdw blurRad="38100" dist="38100" dir="2700000" algn="tl">
                    <a:srgbClr val="000000">
                      <a:alpha val="43137"/>
                    </a:srgbClr>
                  </a:outerShdw>
                </a:effectLst>
                <a:latin typeface="Bell MT" panose="02020503060305020303" pitchFamily="18" charset="0"/>
              </a:rPr>
              <a:t>Summarization of the designed network</a:t>
            </a:r>
            <a:endParaRPr lang="en-US" sz="3600" dirty="0">
              <a:solidFill>
                <a:srgbClr val="7CA655"/>
              </a:solidFill>
              <a:effectLst>
                <a:outerShdw blurRad="38100" dist="38100" dir="2700000" algn="tl">
                  <a:srgbClr val="000000">
                    <a:alpha val="43137"/>
                  </a:srgbClr>
                </a:outerShdw>
              </a:effectLst>
              <a:latin typeface="Bell MT" panose="02020503060305020303" pitchFamily="18" charset="0"/>
            </a:endParaRPr>
          </a:p>
        </p:txBody>
      </p:sp>
      <p:pic>
        <p:nvPicPr>
          <p:cNvPr id="2" name="Picture 1"/>
          <p:cNvPicPr>
            <a:picLocks noChangeAspect="1"/>
          </p:cNvPicPr>
          <p:nvPr/>
        </p:nvPicPr>
        <p:blipFill>
          <a:blip r:embed="rId1"/>
          <a:stretch>
            <a:fillRect/>
          </a:stretch>
        </p:blipFill>
        <p:spPr>
          <a:xfrm>
            <a:off x="2079174" y="6428900"/>
            <a:ext cx="5084505" cy="304826"/>
          </a:xfrm>
          <a:prstGeom prst="rect">
            <a:avLst/>
          </a:prstGeom>
        </p:spPr>
      </p:pic>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8151" y="2976025"/>
            <a:ext cx="5397849" cy="2930164"/>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88657" y="2976024"/>
            <a:ext cx="5380471" cy="2922268"/>
          </a:xfrm>
          <a:prstGeom prst="rect">
            <a:avLst/>
          </a:prstGeom>
        </p:spPr>
      </p:pic>
      <p:sp>
        <p:nvSpPr>
          <p:cNvPr id="15" name="TextBox 14"/>
          <p:cNvSpPr txBox="1"/>
          <p:nvPr/>
        </p:nvSpPr>
        <p:spPr>
          <a:xfrm>
            <a:off x="1937116" y="2110434"/>
            <a:ext cx="9085110" cy="830997"/>
          </a:xfrm>
          <a:prstGeom prst="rect">
            <a:avLst/>
          </a:prstGeom>
          <a:noFill/>
        </p:spPr>
        <p:txBody>
          <a:bodyPr wrap="square">
            <a:spAutoFit/>
          </a:bodyPr>
          <a:lstStyle/>
          <a:p>
            <a:pPr marL="171450" indent="-171450" algn="just">
              <a:buFont typeface="Wingdings" panose="05000000000000000000" pitchFamily="2" charset="2"/>
              <a:buChar char="v"/>
            </a:pPr>
            <a:r>
              <a:rPr lang="en-GB" sz="1200" b="0" i="0" u="none" strike="noStrike" baseline="0" dirty="0">
                <a:solidFill>
                  <a:srgbClr val="000000"/>
                </a:solidFill>
                <a:latin typeface="Times New Roman" panose="02020603050405020304" pitchFamily="18" charset="0"/>
              </a:rPr>
              <a:t>When we run the code of NS2 its look like this. But it not clear and not visible. For a clear visibility we need to re-position the node.</a:t>
            </a:r>
            <a:endParaRPr lang="en-GB" sz="1200" b="0" i="0" u="none" strike="noStrike" baseline="0" dirty="0">
              <a:solidFill>
                <a:srgbClr val="000000"/>
              </a:solidFill>
              <a:latin typeface="Times New Roman" panose="02020603050405020304" pitchFamily="18" charset="0"/>
            </a:endParaRPr>
          </a:p>
          <a:p>
            <a:pPr marL="171450" indent="-171450" algn="just">
              <a:buFont typeface="Wingdings" panose="05000000000000000000" pitchFamily="2" charset="2"/>
              <a:buChar char="v"/>
            </a:pPr>
            <a:r>
              <a:rPr lang="en-GB" sz="1200" b="0" i="0" u="none" strike="noStrike" baseline="0" dirty="0">
                <a:solidFill>
                  <a:srgbClr val="000000"/>
                </a:solidFill>
                <a:latin typeface="Times New Roman" panose="02020603050405020304" pitchFamily="18" charset="0"/>
              </a:rPr>
              <a:t> Fig 19 we see that node are not visible. For visualizing this first we need to zoom in the size of the node then need to be press the edit button then the node is can be move able and clear </a:t>
            </a:r>
            <a:endParaRPr lang="en-GB" sz="1200" b="0" i="0" u="none" strike="noStrike" baseline="0" dirty="0">
              <a:solidFill>
                <a:srgbClr val="000000"/>
              </a:solidFill>
              <a:latin typeface="Times New Roman" panose="02020603050405020304" pitchFamily="18" charset="0"/>
            </a:endParaRPr>
          </a:p>
          <a:p>
            <a:pPr marL="171450" indent="-171450" algn="just">
              <a:buFont typeface="Wingdings" panose="05000000000000000000" pitchFamily="2" charset="2"/>
              <a:buChar char="v"/>
            </a:pPr>
            <a:r>
              <a:rPr lang="en-GB" sz="1200" b="0" i="0" u="none" strike="noStrike" baseline="0" dirty="0">
                <a:solidFill>
                  <a:srgbClr val="000000"/>
                </a:solidFill>
                <a:latin typeface="Times New Roman" panose="02020603050405020304" pitchFamily="18" charset="0"/>
              </a:rPr>
              <a:t>Fig 20 is the clear view of the output. After editing the node these is the view of output. </a:t>
            </a:r>
            <a:endParaRPr lang="en-US" sz="1200" dirty="0"/>
          </a:p>
        </p:txBody>
      </p:sp>
      <p:sp>
        <p:nvSpPr>
          <p:cNvPr id="17" name="TextBox 16"/>
          <p:cNvSpPr txBox="1"/>
          <p:nvPr/>
        </p:nvSpPr>
        <p:spPr>
          <a:xfrm>
            <a:off x="2503269" y="5975375"/>
            <a:ext cx="1787611" cy="261610"/>
          </a:xfrm>
          <a:prstGeom prst="rect">
            <a:avLst/>
          </a:prstGeom>
          <a:noFill/>
        </p:spPr>
        <p:txBody>
          <a:bodyPr wrap="square">
            <a:spAutoFit/>
          </a:bodyPr>
          <a:lstStyle/>
          <a:p>
            <a:r>
              <a:rPr lang="en-GB" sz="1100" b="0" i="0" u="none" strike="noStrike" baseline="0" dirty="0">
                <a:solidFill>
                  <a:srgbClr val="000000"/>
                </a:solidFill>
                <a:latin typeface="Times New Roman" panose="02020603050405020304" pitchFamily="18" charset="0"/>
              </a:rPr>
              <a:t>Fig 15: After Run the code </a:t>
            </a:r>
            <a:endParaRPr lang="en-US" dirty="0"/>
          </a:p>
        </p:txBody>
      </p:sp>
      <p:sp>
        <p:nvSpPr>
          <p:cNvPr id="19" name="TextBox 18"/>
          <p:cNvSpPr txBox="1"/>
          <p:nvPr/>
        </p:nvSpPr>
        <p:spPr>
          <a:xfrm>
            <a:off x="8100881" y="6032791"/>
            <a:ext cx="2356022" cy="261610"/>
          </a:xfrm>
          <a:prstGeom prst="rect">
            <a:avLst/>
          </a:prstGeom>
          <a:noFill/>
        </p:spPr>
        <p:txBody>
          <a:bodyPr wrap="square">
            <a:spAutoFit/>
          </a:bodyPr>
          <a:lstStyle/>
          <a:p>
            <a:r>
              <a:rPr lang="en-GB" sz="1100" b="0" i="0" u="none" strike="noStrike" baseline="0" dirty="0">
                <a:solidFill>
                  <a:srgbClr val="000000"/>
                </a:solidFill>
                <a:latin typeface="Times New Roman" panose="02020603050405020304" pitchFamily="18" charset="0"/>
              </a:rPr>
              <a:t>Fig </a:t>
            </a:r>
            <a:r>
              <a:rPr lang="en-GB" sz="1100" dirty="0">
                <a:solidFill>
                  <a:srgbClr val="000000"/>
                </a:solidFill>
                <a:latin typeface="Times New Roman" panose="02020603050405020304" pitchFamily="18" charset="0"/>
              </a:rPr>
              <a:t>16</a:t>
            </a:r>
            <a:r>
              <a:rPr lang="en-GB" sz="1100" b="0" i="0" u="none" strike="noStrike" baseline="0" dirty="0">
                <a:solidFill>
                  <a:srgbClr val="000000"/>
                </a:solidFill>
                <a:latin typeface="Times New Roman" panose="02020603050405020304" pitchFamily="18" charset="0"/>
              </a:rPr>
              <a:t>: After Resurrection the node </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lide Number Placeholder 14"/>
          <p:cNvSpPr txBox="1"/>
          <p:nvPr/>
        </p:nvSpPr>
        <p:spPr>
          <a:xfrm>
            <a:off x="11362876" y="6232274"/>
            <a:ext cx="716691" cy="393251"/>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94A09A9-5501-47C1-A89A-A340965A2BE2}" type="slidenum">
              <a:rPr lang="en-US" sz="3200" b="1" smtClean="0">
                <a:solidFill>
                  <a:schemeClr val="bg1"/>
                </a:solidFill>
                <a:effectLst>
                  <a:outerShdw blurRad="38100" dist="38100" dir="2700000" algn="tl">
                    <a:srgbClr val="000000">
                      <a:alpha val="43137"/>
                    </a:srgbClr>
                  </a:outerShdw>
                </a:effectLst>
                <a:latin typeface="Franklin Gothic Heavy" panose="020B0903020102020204" pitchFamily="34" charset="0"/>
              </a:rPr>
            </a:fld>
            <a:endParaRPr lang="en-US" sz="3200" b="1" dirty="0">
              <a:solidFill>
                <a:schemeClr val="bg1"/>
              </a:solidFill>
              <a:effectLst>
                <a:outerShdw blurRad="38100" dist="38100" dir="2700000" algn="tl">
                  <a:srgbClr val="000000">
                    <a:alpha val="43137"/>
                  </a:srgbClr>
                </a:outerShdw>
              </a:effectLst>
              <a:latin typeface="Franklin Gothic Heavy" panose="020B0903020102020204" pitchFamily="34" charset="0"/>
            </a:endParaRPr>
          </a:p>
        </p:txBody>
      </p:sp>
      <p:pic>
        <p:nvPicPr>
          <p:cNvPr id="2" name="Picture 1"/>
          <p:cNvPicPr>
            <a:picLocks noChangeAspect="1"/>
          </p:cNvPicPr>
          <p:nvPr/>
        </p:nvPicPr>
        <p:blipFill>
          <a:blip r:embed="rId1"/>
          <a:stretch>
            <a:fillRect/>
          </a:stretch>
        </p:blipFill>
        <p:spPr>
          <a:xfrm>
            <a:off x="3553747" y="6428899"/>
            <a:ext cx="5084505" cy="304826"/>
          </a:xfrm>
          <a:prstGeom prst="rect">
            <a:avLst/>
          </a:prstGeom>
        </p:spPr>
      </p:pic>
      <p:sp>
        <p:nvSpPr>
          <p:cNvPr id="11" name="TextBox 10"/>
          <p:cNvSpPr txBox="1"/>
          <p:nvPr/>
        </p:nvSpPr>
        <p:spPr>
          <a:xfrm>
            <a:off x="953531" y="1217940"/>
            <a:ext cx="2143896" cy="523220"/>
          </a:xfrm>
          <a:prstGeom prst="rect">
            <a:avLst/>
          </a:prstGeom>
          <a:noFill/>
        </p:spPr>
        <p:txBody>
          <a:bodyPr wrap="square">
            <a:spAutoFit/>
          </a:bodyPr>
          <a:lstStyle/>
          <a:p>
            <a:r>
              <a:rPr lang="en-US" sz="2800" b="1" i="1" u="none" strike="noStrike" baseline="0" dirty="0">
                <a:solidFill>
                  <a:srgbClr val="2E5395"/>
                </a:solidFill>
                <a:latin typeface="Times New Roman" panose="02020603050405020304" pitchFamily="18" charset="0"/>
              </a:rPr>
              <a:t>Conclusion </a:t>
            </a:r>
            <a:endParaRPr lang="en-US" sz="2400" dirty="0"/>
          </a:p>
        </p:txBody>
      </p:sp>
      <p:sp>
        <p:nvSpPr>
          <p:cNvPr id="13" name="TextBox 12"/>
          <p:cNvSpPr txBox="1"/>
          <p:nvPr/>
        </p:nvSpPr>
        <p:spPr>
          <a:xfrm>
            <a:off x="2123303" y="2528998"/>
            <a:ext cx="9665041" cy="3416320"/>
          </a:xfrm>
          <a:prstGeom prst="rect">
            <a:avLst/>
          </a:prstGeom>
          <a:noFill/>
        </p:spPr>
        <p:txBody>
          <a:bodyPr wrap="square">
            <a:spAutoFit/>
          </a:bodyPr>
          <a:lstStyle/>
          <a:p>
            <a:pPr marL="171450" indent="-171450" algn="just">
              <a:buFont typeface="Wingdings" panose="05000000000000000000" pitchFamily="2" charset="2"/>
              <a:buChar char="v"/>
            </a:pPr>
            <a:r>
              <a:rPr lang="en-GB" b="0" i="0" u="none" strike="noStrike" baseline="0" dirty="0">
                <a:solidFill>
                  <a:srgbClr val="000000"/>
                </a:solidFill>
                <a:latin typeface="Times New Roman" panose="02020603050405020304" pitchFamily="18" charset="0"/>
              </a:rPr>
              <a:t>The network lab was a great learning experience for everyone involved.</a:t>
            </a:r>
            <a:endParaRPr lang="en-GB" b="0" i="0" u="none" strike="noStrike" baseline="0" dirty="0">
              <a:solidFill>
                <a:srgbClr val="000000"/>
              </a:solidFill>
              <a:latin typeface="Times New Roman" panose="02020603050405020304" pitchFamily="18" charset="0"/>
            </a:endParaRPr>
          </a:p>
          <a:p>
            <a:pPr marL="171450" indent="-171450" algn="just">
              <a:buFont typeface="Wingdings" panose="05000000000000000000" pitchFamily="2" charset="2"/>
              <a:buChar char="v"/>
            </a:pPr>
            <a:r>
              <a:rPr lang="en-GB" b="0" i="0" u="none" strike="noStrike" baseline="0" dirty="0">
                <a:solidFill>
                  <a:srgbClr val="000000"/>
                </a:solidFill>
                <a:latin typeface="Times New Roman" panose="02020603050405020304" pitchFamily="18" charset="0"/>
              </a:rPr>
              <a:t> Able to gain a better understanding of networking concepts and how to apply them in different scenarios. </a:t>
            </a:r>
            <a:endParaRPr lang="en-GB" b="0" i="0" u="none" strike="noStrike" baseline="0" dirty="0">
              <a:solidFill>
                <a:srgbClr val="000000"/>
              </a:solidFill>
              <a:latin typeface="Times New Roman" panose="02020603050405020304" pitchFamily="18" charset="0"/>
            </a:endParaRPr>
          </a:p>
          <a:p>
            <a:pPr marL="171450" indent="-171450" algn="just">
              <a:buFont typeface="Wingdings" panose="05000000000000000000" pitchFamily="2" charset="2"/>
              <a:buChar char="v"/>
            </a:pPr>
            <a:r>
              <a:rPr lang="en-GB" dirty="0">
                <a:solidFill>
                  <a:srgbClr val="000000"/>
                </a:solidFill>
                <a:latin typeface="Times New Roman" panose="02020603050405020304" pitchFamily="18" charset="0"/>
                <a:cs typeface="Times New Roman" panose="02020603050405020304" pitchFamily="18" charset="0"/>
              </a:rPr>
              <a:t>L</a:t>
            </a:r>
            <a:r>
              <a:rPr lang="en-GB" b="0" i="0" u="none" strike="noStrike" baseline="0" dirty="0">
                <a:solidFill>
                  <a:srgbClr val="000000"/>
                </a:solidFill>
                <a:latin typeface="Times New Roman" panose="02020603050405020304" pitchFamily="18" charset="0"/>
                <a:cs typeface="Times New Roman" panose="02020603050405020304" pitchFamily="18" charset="0"/>
              </a:rPr>
              <a:t>earned about different tools and techniques used to troubleshoot and configure networks </a:t>
            </a:r>
            <a:endParaRPr lang="en-GB" b="0" i="0" u="none" strike="noStrike" baseline="0" dirty="0">
              <a:solidFill>
                <a:srgbClr val="000000"/>
              </a:solidFill>
              <a:latin typeface="Times New Roman" panose="02020603050405020304" pitchFamily="18" charset="0"/>
              <a:cs typeface="Times New Roman" panose="02020603050405020304" pitchFamily="18" charset="0"/>
            </a:endParaRPr>
          </a:p>
          <a:p>
            <a:pPr marL="171450" indent="-171450" algn="just">
              <a:buFont typeface="Wingdings" panose="05000000000000000000" pitchFamily="2" charset="2"/>
              <a:buChar char="v"/>
            </a:pPr>
            <a:r>
              <a:rPr lang="en-GB" b="0" i="0" u="none" strike="noStrike" baseline="0" dirty="0">
                <a:solidFill>
                  <a:srgbClr val="000000"/>
                </a:solidFill>
                <a:latin typeface="Times New Roman" panose="02020603050405020304" pitchFamily="18" charset="0"/>
              </a:rPr>
              <a:t>Zen map and Network Simulator 2 are powerful tools for network administrators to use in order to test and troubleshoot network configurations. </a:t>
            </a:r>
            <a:endParaRPr lang="en-GB" b="0" i="0" u="none" strike="noStrike" baseline="0" dirty="0">
              <a:solidFill>
                <a:srgbClr val="000000"/>
              </a:solidFill>
              <a:latin typeface="Times New Roman" panose="02020603050405020304" pitchFamily="18" charset="0"/>
            </a:endParaRPr>
          </a:p>
          <a:p>
            <a:pPr marL="171450" indent="-171450" algn="just">
              <a:buFont typeface="Wingdings" panose="05000000000000000000" pitchFamily="2" charset="2"/>
              <a:buChar char="v"/>
            </a:pPr>
            <a:r>
              <a:rPr lang="en-GB" b="0" i="0" u="none" strike="noStrike" baseline="0" dirty="0">
                <a:solidFill>
                  <a:srgbClr val="000000"/>
                </a:solidFill>
                <a:latin typeface="Times New Roman" panose="02020603050405020304" pitchFamily="18" charset="0"/>
              </a:rPr>
              <a:t>Zen map provides a graphical user interface for network scanning and security auditing, while Network Simulator 2 allows users to model and simulate networks for testing purposes. </a:t>
            </a:r>
            <a:endParaRPr lang="en-GB" b="0" i="0" u="none" strike="noStrike" baseline="0" dirty="0">
              <a:solidFill>
                <a:srgbClr val="000000"/>
              </a:solidFill>
              <a:latin typeface="Times New Roman" panose="02020603050405020304" pitchFamily="18" charset="0"/>
            </a:endParaRPr>
          </a:p>
          <a:p>
            <a:pPr marL="171450" indent="-171450" algn="just">
              <a:buFont typeface="Wingdings" panose="05000000000000000000" pitchFamily="2" charset="2"/>
              <a:buChar char="v"/>
            </a:pPr>
            <a:r>
              <a:rPr lang="en-GB" b="0" i="0" u="none" strike="noStrike" baseline="0" dirty="0">
                <a:solidFill>
                  <a:srgbClr val="000000"/>
                </a:solidFill>
                <a:latin typeface="Times New Roman" panose="02020603050405020304" pitchFamily="18" charset="0"/>
              </a:rPr>
              <a:t>Both tools are easy to use and can help administrators to quickly identify and resolve network issues. </a:t>
            </a:r>
            <a:endParaRPr lang="en-GB" b="0" i="0" u="none" strike="noStrike" baseline="0" dirty="0">
              <a:solidFill>
                <a:srgbClr val="000000"/>
              </a:solidFill>
              <a:latin typeface="Times New Roman" panose="02020603050405020304" pitchFamily="18" charset="0"/>
            </a:endParaRPr>
          </a:p>
          <a:p>
            <a:pPr marL="171450" indent="-171450" algn="just">
              <a:buFont typeface="Wingdings" panose="05000000000000000000" pitchFamily="2" charset="2"/>
              <a:buChar char="v"/>
            </a:pPr>
            <a:r>
              <a:rPr lang="en-GB" dirty="0">
                <a:solidFill>
                  <a:srgbClr val="000000"/>
                </a:solidFill>
                <a:latin typeface="Times New Roman" panose="02020603050405020304" pitchFamily="18" charset="0"/>
              </a:rPr>
              <a:t>B</a:t>
            </a:r>
            <a:r>
              <a:rPr lang="en-GB" b="0" i="0" u="none" strike="noStrike" baseline="0" dirty="0">
                <a:solidFill>
                  <a:srgbClr val="000000"/>
                </a:solidFill>
                <a:latin typeface="Times New Roman" panose="02020603050405020304" pitchFamily="18" charset="0"/>
              </a:rPr>
              <a:t>oth tools are free and open source, making them accessible to a wide range of users. </a:t>
            </a:r>
            <a:endParaRPr lang="en-GB" b="0" i="0" u="none" strike="noStrike" baseline="0" dirty="0">
              <a:solidFill>
                <a:srgbClr val="000000"/>
              </a:solidFill>
              <a:latin typeface="Times New Roman" panose="02020603050405020304" pitchFamily="18" charset="0"/>
            </a:endParaRPr>
          </a:p>
          <a:p>
            <a:pPr marL="171450" indent="-171450" algn="just">
              <a:buFont typeface="Wingdings" panose="05000000000000000000" pitchFamily="2" charset="2"/>
              <a:buChar char="v"/>
            </a:pPr>
            <a:r>
              <a:rPr lang="en-GB" b="0" i="0" u="none" strike="noStrike" baseline="0" dirty="0">
                <a:solidFill>
                  <a:srgbClr val="000000"/>
                </a:solidFill>
                <a:latin typeface="Times New Roman" panose="02020603050405020304" pitchFamily="18" charset="0"/>
              </a:rPr>
              <a:t>With the knowledge gained from this lab, we can now more confidently configure, maintain, and troubleshoot networks. </a:t>
            </a:r>
            <a:endParaRPr lang="en-US"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Placeholder 12" descr="Portrait of a team member"/>
          <p:cNvPicPr>
            <a:picLocks noGrp="1" noChangeAspect="1"/>
          </p:cNvPicPr>
          <p:nvPr>
            <p:ph type="pic" sz="quarter" idx="13"/>
          </p:nvPr>
        </p:nvPicPr>
        <p:blipFill>
          <a:blip r:embed="rId1">
            <a:extLst>
              <a:ext uri="{28A0092B-C50C-407E-A947-70E740481C1C}">
                <a14:useLocalDpi xmlns:a14="http://schemas.microsoft.com/office/drawing/2010/main" val="0"/>
              </a:ext>
            </a:extLst>
          </a:blip>
          <a:srcRect/>
          <a:stretch>
            <a:fillRect/>
          </a:stretch>
        </p:blipFill>
        <p:spPr/>
      </p:pic>
      <p:sp>
        <p:nvSpPr>
          <p:cNvPr id="6" name="Text Placeholder 5"/>
          <p:cNvSpPr>
            <a:spLocks noGrp="1"/>
          </p:cNvSpPr>
          <p:nvPr>
            <p:ph type="body" sz="quarter" idx="11"/>
          </p:nvPr>
        </p:nvSpPr>
        <p:spPr>
          <a:xfrm>
            <a:off x="7170008" y="3775772"/>
            <a:ext cx="4428868" cy="588795"/>
          </a:xfrm>
        </p:spPr>
        <p:txBody>
          <a:bodyPr/>
          <a:lstStyle/>
          <a:p>
            <a:r>
              <a:rPr kumimoji="0" lang="en-US" sz="6000" b="1" i="0" u="none" strike="noStrike" kern="1200" cap="none" spc="100" normalizeH="0" baseline="0" noProof="0" dirty="0">
                <a:ln>
                  <a:noFill/>
                </a:ln>
                <a:solidFill>
                  <a:srgbClr val="7CA655"/>
                </a:solidFill>
                <a:effectLst/>
                <a:uLnTx/>
                <a:uFillTx/>
                <a:latin typeface="Cooper Black" panose="0208090404030B020404" pitchFamily="18" charset="0"/>
                <a:ea typeface="+mj-ea"/>
                <a:cs typeface="+mj-cs"/>
              </a:rPr>
              <a:t>Thank you</a:t>
            </a:r>
            <a:endParaRPr lang="en-US" sz="2400" dirty="0">
              <a:solidFill>
                <a:srgbClr val="7CA655"/>
              </a:solidFill>
              <a:latin typeface="Cooper Black" panose="0208090404030B0204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22"/>
          </p:nvPr>
        </p:nvSpPr>
        <p:spPr>
          <a:xfrm>
            <a:off x="5758736" y="6329543"/>
            <a:ext cx="674525" cy="247651"/>
          </a:xfrm>
        </p:spPr>
        <p:txBody>
          <a:bodyPr/>
          <a:lstStyle/>
          <a:p>
            <a:r>
              <a:rPr lang="en-US" dirty="0">
                <a:latin typeface="Calisto MT" panose="02040603050505030304" pitchFamily="18" charset="0"/>
              </a:rPr>
              <a:t>CSE-3304</a:t>
            </a:r>
            <a:endParaRPr lang="en-US" dirty="0">
              <a:latin typeface="Calisto MT" panose="02040603050505030304" pitchFamily="18" charset="0"/>
            </a:endParaRPr>
          </a:p>
        </p:txBody>
      </p:sp>
      <p:sp>
        <p:nvSpPr>
          <p:cNvPr id="3" name="Date Placeholder 2"/>
          <p:cNvSpPr>
            <a:spLocks noGrp="1"/>
          </p:cNvSpPr>
          <p:nvPr>
            <p:ph type="dt" sz="half" idx="21"/>
          </p:nvPr>
        </p:nvSpPr>
        <p:spPr>
          <a:xfrm>
            <a:off x="849723" y="6329543"/>
            <a:ext cx="1313180" cy="247651"/>
          </a:xfrm>
        </p:spPr>
        <p:txBody>
          <a:bodyPr/>
          <a:lstStyle/>
          <a:p>
            <a:r>
              <a:rPr lang="en-US" dirty="0">
                <a:latin typeface="Calisto MT" panose="02040603050505030304" pitchFamily="18" charset="0"/>
              </a:rPr>
              <a:t>December 24,2022</a:t>
            </a:r>
            <a:endParaRPr lang="en-US" dirty="0">
              <a:latin typeface="Calisto MT" panose="02040603050505030304" pitchFamily="18" charset="0"/>
            </a:endParaRPr>
          </a:p>
        </p:txBody>
      </p:sp>
      <p:sp>
        <p:nvSpPr>
          <p:cNvPr id="18" name="Title 2"/>
          <p:cNvSpPr txBox="1"/>
          <p:nvPr/>
        </p:nvSpPr>
        <p:spPr>
          <a:xfrm>
            <a:off x="849723" y="1187350"/>
            <a:ext cx="3145629" cy="610863"/>
          </a:xfrm>
          <a:prstGeom prst="rect">
            <a:avLst/>
          </a:prstGeom>
        </p:spPr>
        <p:txBody>
          <a:bodyPr vert="horz" lIns="0" tIns="0" rIns="0" bIns="0" rtlCol="0" anchor="b" anchorCtr="0">
            <a:normAutofit fontScale="77500" lnSpcReduction="20000"/>
          </a:bodyPr>
          <a:lst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solidFill>
                  <a:srgbClr val="7CA655"/>
                </a:solidFill>
                <a:effectLst>
                  <a:outerShdw blurRad="38100" dist="38100" dir="2700000" algn="tl">
                    <a:srgbClr val="000000">
                      <a:alpha val="43137"/>
                    </a:srgbClr>
                  </a:outerShdw>
                </a:effectLst>
                <a:latin typeface="Bell MT" panose="02020503060305020303" pitchFamily="18" charset="0"/>
              </a:rPr>
              <a:t>Team Members</a:t>
            </a:r>
            <a:endParaRPr lang="en-US" sz="4000" dirty="0">
              <a:solidFill>
                <a:srgbClr val="7CA655"/>
              </a:solidFill>
              <a:effectLst>
                <a:outerShdw blurRad="38100" dist="38100" dir="2700000" algn="tl">
                  <a:srgbClr val="000000">
                    <a:alpha val="43137"/>
                  </a:srgbClr>
                </a:outerShdw>
              </a:effectLst>
              <a:latin typeface="Bell MT" panose="02020503060305020303" pitchFamily="18" charset="0"/>
            </a:endParaRPr>
          </a:p>
        </p:txBody>
      </p:sp>
      <p:sp>
        <p:nvSpPr>
          <p:cNvPr id="39" name="Slide Number Placeholder 14"/>
          <p:cNvSpPr txBox="1">
            <a:spLocks noGrp="1"/>
          </p:cNvSpPr>
          <p:nvPr>
            <p:ph type="sldNum" sz="quarter" idx="23"/>
          </p:nvPr>
        </p:nvSpPr>
        <p:spPr>
          <a:xfrm>
            <a:off x="11453493" y="6262922"/>
            <a:ext cx="261938" cy="318391"/>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94A09A9-5501-47C1-A89A-A340965A2BE2}" type="slidenum">
              <a:rPr lang="en-US" sz="3200" b="1" smtClean="0">
                <a:solidFill>
                  <a:schemeClr val="bg1"/>
                </a:solidFill>
                <a:effectLst>
                  <a:outerShdw blurRad="38100" dist="38100" dir="2700000" algn="tl">
                    <a:srgbClr val="000000">
                      <a:alpha val="43137"/>
                    </a:srgbClr>
                  </a:outerShdw>
                </a:effectLst>
                <a:latin typeface="Franklin Gothic Heavy" panose="020B0903020102020204" pitchFamily="34" charset="0"/>
              </a:rPr>
            </a:fld>
            <a:endParaRPr lang="en-US" sz="3200" b="1" dirty="0">
              <a:solidFill>
                <a:schemeClr val="bg1"/>
              </a:solidFill>
              <a:effectLst>
                <a:outerShdw blurRad="38100" dist="38100" dir="2700000" algn="tl">
                  <a:srgbClr val="000000">
                    <a:alpha val="43137"/>
                  </a:srgbClr>
                </a:outerShdw>
              </a:effectLst>
              <a:latin typeface="Franklin Gothic Heavy" panose="020B0903020102020204" pitchFamily="34" charset="0"/>
            </a:endParaRPr>
          </a:p>
        </p:txBody>
      </p:sp>
      <p:sp>
        <p:nvSpPr>
          <p:cNvPr id="8" name="Text Placeholder 2"/>
          <p:cNvSpPr txBox="1"/>
          <p:nvPr/>
        </p:nvSpPr>
        <p:spPr>
          <a:xfrm>
            <a:off x="849723" y="2122376"/>
            <a:ext cx="4340115" cy="503771"/>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pPr>
            <a:r>
              <a:rPr lang="en-US" sz="2800" b="1" dirty="0">
                <a:solidFill>
                  <a:srgbClr val="4495A2"/>
                </a:solidFill>
                <a:effectLst>
                  <a:outerShdw blurRad="38100" dist="38100" dir="2700000" algn="tl">
                    <a:srgbClr val="000000">
                      <a:alpha val="43137"/>
                    </a:srgbClr>
                  </a:outerShdw>
                </a:effectLst>
                <a:latin typeface="Calisto MT" panose="02040603050505030304" pitchFamily="18" charset="0"/>
              </a:rPr>
              <a:t>Details Of Team Members</a:t>
            </a:r>
            <a:endParaRPr lang="en-US" sz="2800" b="1" dirty="0">
              <a:solidFill>
                <a:srgbClr val="4495A2"/>
              </a:solidFill>
              <a:latin typeface="Calisto MT" panose="02040603050505030304" pitchFamily="18" charset="0"/>
            </a:endParaRPr>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813442" y="2549614"/>
            <a:ext cx="1783293" cy="1630874"/>
          </a:xfrm>
          <a:prstGeom prst="rect">
            <a:avLst/>
          </a:prstGeom>
        </p:spPr>
      </p:pic>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87546" y="2647308"/>
            <a:ext cx="1416908" cy="1533179"/>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27619" y="2596901"/>
            <a:ext cx="1868828" cy="1583586"/>
          </a:xfrm>
          <a:prstGeom prst="rect">
            <a:avLst/>
          </a:prstGeom>
        </p:spPr>
      </p:pic>
      <p:sp>
        <p:nvSpPr>
          <p:cNvPr id="15" name="Text Placeholder 2"/>
          <p:cNvSpPr txBox="1"/>
          <p:nvPr/>
        </p:nvSpPr>
        <p:spPr>
          <a:xfrm>
            <a:off x="1783763" y="4308387"/>
            <a:ext cx="2141837" cy="1696993"/>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pPr>
            <a:r>
              <a:rPr lang="en-US" sz="1400" dirty="0">
                <a:effectLst>
                  <a:outerShdw blurRad="38100" dist="38100" dir="2700000" algn="tl">
                    <a:srgbClr val="000000">
                      <a:alpha val="43137"/>
                    </a:srgbClr>
                  </a:outerShdw>
                </a:effectLst>
                <a:latin typeface="Calisto MT" panose="02040603050505030304" pitchFamily="18" charset="0"/>
              </a:rPr>
              <a:t>Md Habibullah</a:t>
            </a:r>
            <a:endParaRPr lang="en-US" sz="1400" dirty="0">
              <a:effectLst>
                <a:outerShdw blurRad="38100" dist="38100" dir="2700000" algn="tl">
                  <a:srgbClr val="000000">
                    <a:alpha val="43137"/>
                  </a:srgbClr>
                </a:outerShdw>
              </a:effectLst>
              <a:latin typeface="Calisto MT" panose="02040603050505030304" pitchFamily="18" charset="0"/>
            </a:endParaRPr>
          </a:p>
          <a:p>
            <a:pPr algn="ctr">
              <a:lnSpc>
                <a:spcPct val="100000"/>
              </a:lnSpc>
            </a:pPr>
            <a:r>
              <a:rPr lang="en-US" sz="1400" dirty="0">
                <a:effectLst>
                  <a:outerShdw blurRad="38100" dist="38100" dir="2700000" algn="tl">
                    <a:srgbClr val="000000">
                      <a:alpha val="43137"/>
                    </a:srgbClr>
                  </a:outerShdw>
                </a:effectLst>
                <a:latin typeface="Calisto MT" panose="02040603050505030304" pitchFamily="18" charset="0"/>
              </a:rPr>
              <a:t>Student Id:20201</a:t>
            </a:r>
            <a:r>
              <a:rPr lang="en-US" sz="1400" b="1" dirty="0">
                <a:effectLst>
                  <a:outerShdw blurRad="38100" dist="38100" dir="2700000" algn="tl">
                    <a:srgbClr val="000000">
                      <a:alpha val="43137"/>
                    </a:srgbClr>
                  </a:outerShdw>
                </a:effectLst>
                <a:latin typeface="Calisto MT" panose="02040603050505030304" pitchFamily="18" charset="0"/>
              </a:rPr>
              <a:t>136</a:t>
            </a:r>
            <a:r>
              <a:rPr lang="en-US" sz="1400" dirty="0">
                <a:effectLst>
                  <a:outerShdw blurRad="38100" dist="38100" dir="2700000" algn="tl">
                    <a:srgbClr val="000000">
                      <a:alpha val="43137"/>
                    </a:srgbClr>
                  </a:outerShdw>
                </a:effectLst>
                <a:latin typeface="Calisto MT" panose="02040603050505030304" pitchFamily="18" charset="0"/>
              </a:rPr>
              <a:t>010</a:t>
            </a:r>
            <a:endParaRPr lang="en-US" sz="1400" dirty="0">
              <a:effectLst>
                <a:outerShdw blurRad="38100" dist="38100" dir="2700000" algn="tl">
                  <a:srgbClr val="000000">
                    <a:alpha val="43137"/>
                  </a:srgbClr>
                </a:outerShdw>
              </a:effectLst>
              <a:latin typeface="Calisto MT" panose="02040603050505030304" pitchFamily="18" charset="0"/>
            </a:endParaRPr>
          </a:p>
          <a:p>
            <a:pPr algn="ctr">
              <a:lnSpc>
                <a:spcPct val="100000"/>
              </a:lnSpc>
            </a:pPr>
            <a:r>
              <a:rPr lang="en-US" sz="1400" dirty="0">
                <a:effectLst>
                  <a:outerShdw blurRad="38100" dist="38100" dir="2700000" algn="tl">
                    <a:srgbClr val="000000">
                      <a:alpha val="43137"/>
                    </a:srgbClr>
                  </a:outerShdw>
                </a:effectLst>
                <a:latin typeface="Calisto MT" panose="02040603050505030304" pitchFamily="18" charset="0"/>
              </a:rPr>
              <a:t>Department Of CSE</a:t>
            </a:r>
            <a:endParaRPr lang="en-US" sz="1400" dirty="0">
              <a:effectLst>
                <a:outerShdw blurRad="38100" dist="38100" dir="2700000" algn="tl">
                  <a:srgbClr val="000000">
                    <a:alpha val="43137"/>
                  </a:srgbClr>
                </a:outerShdw>
              </a:effectLst>
              <a:latin typeface="Calisto MT" panose="02040603050505030304" pitchFamily="18" charset="0"/>
            </a:endParaRPr>
          </a:p>
          <a:p>
            <a:pPr algn="ctr">
              <a:lnSpc>
                <a:spcPct val="100000"/>
              </a:lnSpc>
            </a:pPr>
            <a:r>
              <a:rPr lang="en-US" sz="1400" dirty="0">
                <a:effectLst>
                  <a:outerShdw blurRad="38100" dist="38100" dir="2700000" algn="tl">
                    <a:srgbClr val="000000">
                      <a:alpha val="43137"/>
                    </a:srgbClr>
                  </a:outerShdw>
                </a:effectLst>
                <a:latin typeface="Calisto MT" panose="02040603050505030304" pitchFamily="18" charset="0"/>
              </a:rPr>
              <a:t>North Western University</a:t>
            </a:r>
            <a:endParaRPr lang="en-US" sz="1400" dirty="0">
              <a:effectLst>
                <a:outerShdw blurRad="38100" dist="38100" dir="2700000" algn="tl">
                  <a:srgbClr val="000000">
                    <a:alpha val="43137"/>
                  </a:srgbClr>
                </a:outerShdw>
              </a:effectLst>
              <a:latin typeface="Calisto MT" panose="02040603050505030304" pitchFamily="18" charset="0"/>
            </a:endParaRPr>
          </a:p>
          <a:p>
            <a:pPr algn="ctr">
              <a:lnSpc>
                <a:spcPct val="100000"/>
              </a:lnSpc>
            </a:pPr>
            <a:r>
              <a:rPr lang="en-US" sz="1400" dirty="0">
                <a:effectLst>
                  <a:outerShdw blurRad="38100" dist="38100" dir="2700000" algn="tl">
                    <a:srgbClr val="000000">
                      <a:alpha val="43137"/>
                    </a:srgbClr>
                  </a:outerShdw>
                </a:effectLst>
                <a:latin typeface="Calisto MT" panose="02040603050505030304" pitchFamily="18" charset="0"/>
              </a:rPr>
              <a:t>Khulna, Bangladesh</a:t>
            </a:r>
            <a:endParaRPr lang="en-US" sz="1400" dirty="0">
              <a:effectLst>
                <a:outerShdw blurRad="38100" dist="38100" dir="2700000" algn="tl">
                  <a:srgbClr val="000000">
                    <a:alpha val="43137"/>
                  </a:srgbClr>
                </a:outerShdw>
              </a:effectLst>
              <a:latin typeface="Calisto MT" panose="02040603050505030304" pitchFamily="18" charset="0"/>
            </a:endParaRPr>
          </a:p>
        </p:txBody>
      </p:sp>
      <p:sp>
        <p:nvSpPr>
          <p:cNvPr id="16" name="Text Placeholder 2"/>
          <p:cNvSpPr txBox="1"/>
          <p:nvPr/>
        </p:nvSpPr>
        <p:spPr>
          <a:xfrm>
            <a:off x="5025081" y="4256566"/>
            <a:ext cx="2141837" cy="1696993"/>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pPr>
            <a:r>
              <a:rPr lang="en-US" sz="1400" dirty="0">
                <a:effectLst>
                  <a:outerShdw blurRad="38100" dist="38100" dir="2700000" algn="tl">
                    <a:srgbClr val="000000">
                      <a:alpha val="43137"/>
                    </a:srgbClr>
                  </a:outerShdw>
                </a:effectLst>
                <a:latin typeface="Calisto MT" panose="02040603050505030304" pitchFamily="18" charset="0"/>
              </a:rPr>
              <a:t>Fatima Tuz Jahura</a:t>
            </a:r>
            <a:endParaRPr lang="en-US" sz="1400" dirty="0">
              <a:effectLst>
                <a:outerShdw blurRad="38100" dist="38100" dir="2700000" algn="tl">
                  <a:srgbClr val="000000">
                    <a:alpha val="43137"/>
                  </a:srgbClr>
                </a:outerShdw>
              </a:effectLst>
              <a:latin typeface="Calisto MT" panose="02040603050505030304" pitchFamily="18" charset="0"/>
            </a:endParaRPr>
          </a:p>
          <a:p>
            <a:pPr algn="ctr">
              <a:lnSpc>
                <a:spcPct val="100000"/>
              </a:lnSpc>
            </a:pPr>
            <a:r>
              <a:rPr lang="en-US" sz="1400" dirty="0">
                <a:effectLst>
                  <a:outerShdw blurRad="38100" dist="38100" dir="2700000" algn="tl">
                    <a:srgbClr val="000000">
                      <a:alpha val="43137"/>
                    </a:srgbClr>
                  </a:outerShdw>
                </a:effectLst>
                <a:latin typeface="Calisto MT" panose="02040603050505030304" pitchFamily="18" charset="0"/>
              </a:rPr>
              <a:t>Student Id:20201</a:t>
            </a:r>
            <a:r>
              <a:rPr lang="en-US" sz="1400" b="1" dirty="0">
                <a:effectLst>
                  <a:outerShdw blurRad="38100" dist="38100" dir="2700000" algn="tl">
                    <a:srgbClr val="000000">
                      <a:alpha val="43137"/>
                    </a:srgbClr>
                  </a:outerShdw>
                </a:effectLst>
                <a:latin typeface="Calisto MT" panose="02040603050505030304" pitchFamily="18" charset="0"/>
              </a:rPr>
              <a:t>122</a:t>
            </a:r>
            <a:r>
              <a:rPr lang="en-US" sz="1400" dirty="0">
                <a:effectLst>
                  <a:outerShdw blurRad="38100" dist="38100" dir="2700000" algn="tl">
                    <a:srgbClr val="000000">
                      <a:alpha val="43137"/>
                    </a:srgbClr>
                  </a:outerShdw>
                </a:effectLst>
                <a:latin typeface="Calisto MT" panose="02040603050505030304" pitchFamily="18" charset="0"/>
              </a:rPr>
              <a:t>010</a:t>
            </a:r>
            <a:endParaRPr lang="en-US" sz="1400" dirty="0">
              <a:effectLst>
                <a:outerShdw blurRad="38100" dist="38100" dir="2700000" algn="tl">
                  <a:srgbClr val="000000">
                    <a:alpha val="43137"/>
                  </a:srgbClr>
                </a:outerShdw>
              </a:effectLst>
              <a:latin typeface="Calisto MT" panose="02040603050505030304" pitchFamily="18" charset="0"/>
            </a:endParaRPr>
          </a:p>
          <a:p>
            <a:pPr algn="ctr">
              <a:lnSpc>
                <a:spcPct val="100000"/>
              </a:lnSpc>
            </a:pPr>
            <a:r>
              <a:rPr lang="en-US" sz="1400" dirty="0">
                <a:effectLst>
                  <a:outerShdw blurRad="38100" dist="38100" dir="2700000" algn="tl">
                    <a:srgbClr val="000000">
                      <a:alpha val="43137"/>
                    </a:srgbClr>
                  </a:outerShdw>
                </a:effectLst>
                <a:latin typeface="Calisto MT" panose="02040603050505030304" pitchFamily="18" charset="0"/>
              </a:rPr>
              <a:t>Department Of CSE</a:t>
            </a:r>
            <a:endParaRPr lang="en-US" sz="1400" dirty="0">
              <a:effectLst>
                <a:outerShdw blurRad="38100" dist="38100" dir="2700000" algn="tl">
                  <a:srgbClr val="000000">
                    <a:alpha val="43137"/>
                  </a:srgbClr>
                </a:outerShdw>
              </a:effectLst>
              <a:latin typeface="Calisto MT" panose="02040603050505030304" pitchFamily="18" charset="0"/>
            </a:endParaRPr>
          </a:p>
          <a:p>
            <a:pPr algn="ctr">
              <a:lnSpc>
                <a:spcPct val="100000"/>
              </a:lnSpc>
            </a:pPr>
            <a:r>
              <a:rPr lang="en-US" sz="1400" dirty="0">
                <a:effectLst>
                  <a:outerShdw blurRad="38100" dist="38100" dir="2700000" algn="tl">
                    <a:srgbClr val="000000">
                      <a:alpha val="43137"/>
                    </a:srgbClr>
                  </a:outerShdw>
                </a:effectLst>
                <a:latin typeface="Calisto MT" panose="02040603050505030304" pitchFamily="18" charset="0"/>
              </a:rPr>
              <a:t>North Western University</a:t>
            </a:r>
            <a:endParaRPr lang="en-US" sz="1400" dirty="0">
              <a:effectLst>
                <a:outerShdw blurRad="38100" dist="38100" dir="2700000" algn="tl">
                  <a:srgbClr val="000000">
                    <a:alpha val="43137"/>
                  </a:srgbClr>
                </a:outerShdw>
              </a:effectLst>
              <a:latin typeface="Calisto MT" panose="02040603050505030304" pitchFamily="18" charset="0"/>
            </a:endParaRPr>
          </a:p>
          <a:p>
            <a:pPr algn="ctr">
              <a:lnSpc>
                <a:spcPct val="100000"/>
              </a:lnSpc>
            </a:pPr>
            <a:r>
              <a:rPr lang="en-US" sz="1400" dirty="0">
                <a:effectLst>
                  <a:outerShdw blurRad="38100" dist="38100" dir="2700000" algn="tl">
                    <a:srgbClr val="000000">
                      <a:alpha val="43137"/>
                    </a:srgbClr>
                  </a:outerShdw>
                </a:effectLst>
                <a:latin typeface="Calisto MT" panose="02040603050505030304" pitchFamily="18" charset="0"/>
              </a:rPr>
              <a:t>Khulna, Bangladesh</a:t>
            </a:r>
            <a:endParaRPr lang="en-US" sz="1400" dirty="0">
              <a:effectLst>
                <a:outerShdw blurRad="38100" dist="38100" dir="2700000" algn="tl">
                  <a:srgbClr val="000000">
                    <a:alpha val="43137"/>
                  </a:srgbClr>
                </a:outerShdw>
              </a:effectLst>
              <a:latin typeface="Calisto MT" panose="02040603050505030304" pitchFamily="18" charset="0"/>
            </a:endParaRPr>
          </a:p>
        </p:txBody>
      </p:sp>
      <p:sp>
        <p:nvSpPr>
          <p:cNvPr id="19" name="Text Placeholder 2"/>
          <p:cNvSpPr txBox="1"/>
          <p:nvPr/>
        </p:nvSpPr>
        <p:spPr>
          <a:xfrm>
            <a:off x="8291114" y="4308388"/>
            <a:ext cx="2141837" cy="1696993"/>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pPr>
            <a:r>
              <a:rPr lang="en-US" sz="1400" dirty="0">
                <a:effectLst>
                  <a:outerShdw blurRad="38100" dist="38100" dir="2700000" algn="tl">
                    <a:srgbClr val="000000">
                      <a:alpha val="43137"/>
                    </a:srgbClr>
                  </a:outerShdw>
                </a:effectLst>
                <a:latin typeface="Calisto MT" panose="02040603050505030304" pitchFamily="18" charset="0"/>
              </a:rPr>
              <a:t>Jyoti Biswas</a:t>
            </a:r>
            <a:endParaRPr lang="en-US" sz="1400" dirty="0">
              <a:effectLst>
                <a:outerShdw blurRad="38100" dist="38100" dir="2700000" algn="tl">
                  <a:srgbClr val="000000">
                    <a:alpha val="43137"/>
                  </a:srgbClr>
                </a:outerShdw>
              </a:effectLst>
              <a:latin typeface="Calisto MT" panose="02040603050505030304" pitchFamily="18" charset="0"/>
            </a:endParaRPr>
          </a:p>
          <a:p>
            <a:pPr algn="ctr">
              <a:lnSpc>
                <a:spcPct val="100000"/>
              </a:lnSpc>
            </a:pPr>
            <a:r>
              <a:rPr lang="en-US" sz="1400" dirty="0">
                <a:effectLst>
                  <a:outerShdw blurRad="38100" dist="38100" dir="2700000" algn="tl">
                    <a:srgbClr val="000000">
                      <a:alpha val="43137"/>
                    </a:srgbClr>
                  </a:outerShdw>
                </a:effectLst>
                <a:latin typeface="Calisto MT" panose="02040603050505030304" pitchFamily="18" charset="0"/>
              </a:rPr>
              <a:t>Student Id:20201</a:t>
            </a:r>
            <a:r>
              <a:rPr lang="en-US" sz="1400" b="1" dirty="0">
                <a:effectLst>
                  <a:outerShdw blurRad="38100" dist="38100" dir="2700000" algn="tl">
                    <a:srgbClr val="000000">
                      <a:alpha val="43137"/>
                    </a:srgbClr>
                  </a:outerShdw>
                </a:effectLst>
                <a:latin typeface="Calisto MT" panose="02040603050505030304" pitchFamily="18" charset="0"/>
              </a:rPr>
              <a:t>153</a:t>
            </a:r>
            <a:r>
              <a:rPr lang="en-US" sz="1400" dirty="0">
                <a:effectLst>
                  <a:outerShdw blurRad="38100" dist="38100" dir="2700000" algn="tl">
                    <a:srgbClr val="000000">
                      <a:alpha val="43137"/>
                    </a:srgbClr>
                  </a:outerShdw>
                </a:effectLst>
                <a:latin typeface="Calisto MT" panose="02040603050505030304" pitchFamily="18" charset="0"/>
              </a:rPr>
              <a:t>010</a:t>
            </a:r>
            <a:endParaRPr lang="en-US" sz="1400" dirty="0">
              <a:effectLst>
                <a:outerShdw blurRad="38100" dist="38100" dir="2700000" algn="tl">
                  <a:srgbClr val="000000">
                    <a:alpha val="43137"/>
                  </a:srgbClr>
                </a:outerShdw>
              </a:effectLst>
              <a:latin typeface="Calisto MT" panose="02040603050505030304" pitchFamily="18" charset="0"/>
            </a:endParaRPr>
          </a:p>
          <a:p>
            <a:pPr algn="ctr">
              <a:lnSpc>
                <a:spcPct val="100000"/>
              </a:lnSpc>
            </a:pPr>
            <a:r>
              <a:rPr lang="en-US" sz="1400" dirty="0">
                <a:effectLst>
                  <a:outerShdw blurRad="38100" dist="38100" dir="2700000" algn="tl">
                    <a:srgbClr val="000000">
                      <a:alpha val="43137"/>
                    </a:srgbClr>
                  </a:outerShdw>
                </a:effectLst>
                <a:latin typeface="Calisto MT" panose="02040603050505030304" pitchFamily="18" charset="0"/>
              </a:rPr>
              <a:t>Department Of CSE</a:t>
            </a:r>
            <a:endParaRPr lang="en-US" sz="1400" dirty="0">
              <a:effectLst>
                <a:outerShdw blurRad="38100" dist="38100" dir="2700000" algn="tl">
                  <a:srgbClr val="000000">
                    <a:alpha val="43137"/>
                  </a:srgbClr>
                </a:outerShdw>
              </a:effectLst>
              <a:latin typeface="Calisto MT" panose="02040603050505030304" pitchFamily="18" charset="0"/>
            </a:endParaRPr>
          </a:p>
          <a:p>
            <a:pPr algn="ctr">
              <a:lnSpc>
                <a:spcPct val="100000"/>
              </a:lnSpc>
            </a:pPr>
            <a:r>
              <a:rPr lang="en-US" sz="1400" dirty="0">
                <a:effectLst>
                  <a:outerShdw blurRad="38100" dist="38100" dir="2700000" algn="tl">
                    <a:srgbClr val="000000">
                      <a:alpha val="43137"/>
                    </a:srgbClr>
                  </a:outerShdw>
                </a:effectLst>
                <a:latin typeface="Calisto MT" panose="02040603050505030304" pitchFamily="18" charset="0"/>
              </a:rPr>
              <a:t>North Western University</a:t>
            </a:r>
            <a:endParaRPr lang="en-US" sz="1400" dirty="0">
              <a:effectLst>
                <a:outerShdw blurRad="38100" dist="38100" dir="2700000" algn="tl">
                  <a:srgbClr val="000000">
                    <a:alpha val="43137"/>
                  </a:srgbClr>
                </a:outerShdw>
              </a:effectLst>
              <a:latin typeface="Calisto MT" panose="02040603050505030304" pitchFamily="18" charset="0"/>
            </a:endParaRPr>
          </a:p>
          <a:p>
            <a:pPr algn="ctr">
              <a:lnSpc>
                <a:spcPct val="100000"/>
              </a:lnSpc>
            </a:pPr>
            <a:r>
              <a:rPr lang="en-US" sz="1400" dirty="0">
                <a:effectLst>
                  <a:outerShdw blurRad="38100" dist="38100" dir="2700000" algn="tl">
                    <a:srgbClr val="000000">
                      <a:alpha val="43137"/>
                    </a:srgbClr>
                  </a:outerShdw>
                </a:effectLst>
                <a:latin typeface="Calisto MT" panose="02040603050505030304" pitchFamily="18" charset="0"/>
              </a:rPr>
              <a:t>Khulna, Bangladesh</a:t>
            </a:r>
            <a:endParaRPr lang="en-US" sz="1400" dirty="0">
              <a:effectLst>
                <a:outerShdw blurRad="38100" dist="38100" dir="2700000" algn="tl">
                  <a:srgbClr val="000000">
                    <a:alpha val="43137"/>
                  </a:srgbClr>
                </a:outerShdw>
              </a:effectLst>
              <a:latin typeface="Calisto MT" panose="02040603050505030304" pitchFamily="18"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3250">
        <p15:prstTrans prst="origami"/>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22"/>
          </p:nvPr>
        </p:nvSpPr>
        <p:spPr>
          <a:xfrm>
            <a:off x="5738143" y="6423300"/>
            <a:ext cx="715714" cy="247651"/>
          </a:xfrm>
        </p:spPr>
        <p:txBody>
          <a:bodyPr/>
          <a:lstStyle/>
          <a:p>
            <a:r>
              <a:rPr lang="en-US" dirty="0">
                <a:latin typeface="Calisto MT" panose="02040603050505030304" pitchFamily="18" charset="0"/>
              </a:rPr>
              <a:t>CSE-3304</a:t>
            </a:r>
            <a:endParaRPr lang="en-US" dirty="0">
              <a:latin typeface="Calisto MT" panose="02040603050505030304" pitchFamily="18" charset="0"/>
            </a:endParaRPr>
          </a:p>
        </p:txBody>
      </p:sp>
      <p:sp>
        <p:nvSpPr>
          <p:cNvPr id="3" name="Date Placeholder 2"/>
          <p:cNvSpPr>
            <a:spLocks noGrp="1"/>
          </p:cNvSpPr>
          <p:nvPr>
            <p:ph type="dt" sz="half" idx="21"/>
          </p:nvPr>
        </p:nvSpPr>
        <p:spPr>
          <a:xfrm>
            <a:off x="849723" y="6329543"/>
            <a:ext cx="1313180" cy="247651"/>
          </a:xfrm>
        </p:spPr>
        <p:txBody>
          <a:bodyPr/>
          <a:lstStyle/>
          <a:p>
            <a:r>
              <a:rPr lang="en-US" dirty="0">
                <a:latin typeface="Calisto MT" panose="02040603050505030304" pitchFamily="18" charset="0"/>
              </a:rPr>
              <a:t>December 24,2022</a:t>
            </a:r>
            <a:endParaRPr lang="en-US" dirty="0">
              <a:latin typeface="Calisto MT" panose="02040603050505030304" pitchFamily="18" charset="0"/>
            </a:endParaRPr>
          </a:p>
        </p:txBody>
      </p:sp>
      <p:sp>
        <p:nvSpPr>
          <p:cNvPr id="18" name="Title 2"/>
          <p:cNvSpPr txBox="1"/>
          <p:nvPr/>
        </p:nvSpPr>
        <p:spPr>
          <a:xfrm>
            <a:off x="849723" y="972259"/>
            <a:ext cx="4941477" cy="610863"/>
          </a:xfrm>
          <a:prstGeom prst="rect">
            <a:avLst/>
          </a:prstGeom>
        </p:spPr>
        <p:txBody>
          <a:bodyPr vert="horz" lIns="0" tIns="0" rIns="0" bIns="0" rtlCol="0" anchor="b" anchorCtr="0">
            <a:normAutofit/>
          </a:bodyPr>
          <a:lst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solidFill>
                  <a:srgbClr val="7CA655"/>
                </a:solidFill>
                <a:effectLst>
                  <a:outerShdw blurRad="38100" dist="38100" dir="2700000" algn="tl">
                    <a:srgbClr val="000000">
                      <a:alpha val="43137"/>
                    </a:srgbClr>
                  </a:outerShdw>
                </a:effectLst>
                <a:latin typeface="Bell MT" panose="02020503060305020303" pitchFamily="18" charset="0"/>
              </a:rPr>
              <a:t>Overview</a:t>
            </a:r>
            <a:endParaRPr lang="en-US" sz="4000" dirty="0">
              <a:solidFill>
                <a:srgbClr val="7CA655"/>
              </a:solidFill>
              <a:effectLst>
                <a:outerShdw blurRad="38100" dist="38100" dir="2700000" algn="tl">
                  <a:srgbClr val="000000">
                    <a:alpha val="43137"/>
                  </a:srgbClr>
                </a:outerShdw>
              </a:effectLst>
              <a:latin typeface="Bell MT" panose="02020503060305020303" pitchFamily="18" charset="0"/>
            </a:endParaRPr>
          </a:p>
        </p:txBody>
      </p:sp>
      <p:sp>
        <p:nvSpPr>
          <p:cNvPr id="39" name="Slide Number Placeholder 14"/>
          <p:cNvSpPr txBox="1">
            <a:spLocks noGrp="1"/>
          </p:cNvSpPr>
          <p:nvPr>
            <p:ph type="sldNum" sz="quarter" idx="23"/>
          </p:nvPr>
        </p:nvSpPr>
        <p:spPr>
          <a:xfrm>
            <a:off x="11342277" y="6134977"/>
            <a:ext cx="388404" cy="442217"/>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94A09A9-5501-47C1-A89A-A340965A2BE2}" type="slidenum">
              <a:rPr lang="en-US" sz="3200" b="1" smtClean="0">
                <a:solidFill>
                  <a:schemeClr val="bg1"/>
                </a:solidFill>
                <a:effectLst>
                  <a:outerShdw blurRad="38100" dist="38100" dir="2700000" algn="tl">
                    <a:srgbClr val="000000">
                      <a:alpha val="43137"/>
                    </a:srgbClr>
                  </a:outerShdw>
                </a:effectLst>
                <a:latin typeface="Franklin Gothic Heavy" panose="020B0903020102020204" pitchFamily="34" charset="0"/>
              </a:rPr>
            </a:fld>
            <a:endParaRPr lang="en-US" sz="3200" b="1" dirty="0">
              <a:solidFill>
                <a:schemeClr val="bg1"/>
              </a:solidFill>
              <a:effectLst>
                <a:outerShdw blurRad="38100" dist="38100" dir="2700000" algn="tl">
                  <a:srgbClr val="000000">
                    <a:alpha val="43137"/>
                  </a:srgbClr>
                </a:outerShdw>
              </a:effectLst>
              <a:latin typeface="Franklin Gothic Heavy" panose="020B0903020102020204" pitchFamily="34" charset="0"/>
            </a:endParaRPr>
          </a:p>
        </p:txBody>
      </p:sp>
      <p:sp>
        <p:nvSpPr>
          <p:cNvPr id="8" name="Title 2"/>
          <p:cNvSpPr txBox="1"/>
          <p:nvPr/>
        </p:nvSpPr>
        <p:spPr>
          <a:xfrm>
            <a:off x="1779985" y="2405448"/>
            <a:ext cx="4792831" cy="3113609"/>
          </a:xfrm>
          <a:prstGeom prst="rect">
            <a:avLst/>
          </a:prstGeom>
        </p:spPr>
        <p:txBody>
          <a:bodyPr vert="horz" lIns="0" tIns="0" rIns="0" bIns="0" rtlCol="0" anchor="b" anchorCtr="0">
            <a:normAutofit lnSpcReduction="10000"/>
          </a:bodyPr>
          <a:lst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457200" indent="-457200" algn="just">
              <a:lnSpc>
                <a:spcPct val="150000"/>
              </a:lnSpc>
              <a:buFont typeface="Arial" panose="020B0604020202020204" pitchFamily="34" charset="0"/>
              <a:buChar char="•"/>
            </a:pPr>
            <a:r>
              <a:rPr lang="en-US" sz="2400" b="0" dirty="0">
                <a:effectLst>
                  <a:outerShdw blurRad="38100" dist="38100" dir="2700000" algn="tl">
                    <a:srgbClr val="000000">
                      <a:alpha val="43137"/>
                    </a:srgbClr>
                  </a:outerShdw>
                </a:effectLst>
                <a:latin typeface="Bell MT" panose="02020503060305020303" pitchFamily="18" charset="0"/>
              </a:rPr>
              <a:t>Bird’s eye view of the project.</a:t>
            </a:r>
            <a:endParaRPr lang="en-US" sz="2400" b="0" dirty="0">
              <a:effectLst>
                <a:outerShdw blurRad="38100" dist="38100" dir="2700000" algn="tl">
                  <a:srgbClr val="000000">
                    <a:alpha val="43137"/>
                  </a:srgbClr>
                </a:outerShdw>
              </a:effectLst>
              <a:latin typeface="Bell MT" panose="02020503060305020303" pitchFamily="18" charset="0"/>
            </a:endParaRPr>
          </a:p>
          <a:p>
            <a:pPr marL="457200" indent="-457200" algn="just">
              <a:lnSpc>
                <a:spcPct val="150000"/>
              </a:lnSpc>
              <a:buFont typeface="Arial" panose="020B0604020202020204" pitchFamily="34" charset="0"/>
              <a:buChar char="•"/>
            </a:pPr>
            <a:r>
              <a:rPr lang="en-US" sz="2400" b="0" dirty="0">
                <a:effectLst>
                  <a:outerShdw blurRad="38100" dist="38100" dir="2700000" algn="tl">
                    <a:srgbClr val="000000">
                      <a:alpha val="43137"/>
                    </a:srgbClr>
                  </a:outerShdw>
                </a:effectLst>
                <a:latin typeface="Bell MT" panose="02020503060305020303" pitchFamily="18" charset="0"/>
              </a:rPr>
              <a:t>Zen Map</a:t>
            </a:r>
            <a:endParaRPr lang="en-US" sz="2400" b="0" dirty="0">
              <a:effectLst>
                <a:outerShdw blurRad="38100" dist="38100" dir="2700000" algn="tl">
                  <a:srgbClr val="000000">
                    <a:alpha val="43137"/>
                  </a:srgbClr>
                </a:outerShdw>
              </a:effectLst>
              <a:latin typeface="Bell MT" panose="02020503060305020303" pitchFamily="18" charset="0"/>
            </a:endParaRPr>
          </a:p>
          <a:p>
            <a:pPr marL="457200" indent="-457200" algn="just">
              <a:lnSpc>
                <a:spcPct val="150000"/>
              </a:lnSpc>
              <a:buFont typeface="Arial" panose="020B0604020202020204" pitchFamily="34" charset="0"/>
              <a:buChar char="•"/>
            </a:pPr>
            <a:r>
              <a:rPr lang="en-US" sz="2400" b="0" dirty="0">
                <a:effectLst>
                  <a:outerShdw blurRad="38100" dist="38100" dir="2700000" algn="tl">
                    <a:srgbClr val="000000">
                      <a:alpha val="43137"/>
                    </a:srgbClr>
                  </a:outerShdw>
                </a:effectLst>
                <a:latin typeface="Bell MT" panose="02020503060305020303" pitchFamily="18" charset="0"/>
              </a:rPr>
              <a:t>Different host to domain </a:t>
            </a:r>
            <a:endParaRPr lang="en-US" sz="2400" b="0" dirty="0">
              <a:effectLst>
                <a:outerShdw blurRad="38100" dist="38100" dir="2700000" algn="tl">
                  <a:srgbClr val="000000">
                    <a:alpha val="43137"/>
                  </a:srgbClr>
                </a:outerShdw>
              </a:effectLst>
              <a:latin typeface="Bell MT" panose="02020503060305020303" pitchFamily="18" charset="0"/>
            </a:endParaRPr>
          </a:p>
          <a:p>
            <a:pPr marL="457200" indent="-457200" algn="just">
              <a:lnSpc>
                <a:spcPct val="150000"/>
              </a:lnSpc>
              <a:buFont typeface="Arial" panose="020B0604020202020204" pitchFamily="34" charset="0"/>
              <a:buChar char="•"/>
            </a:pPr>
            <a:r>
              <a:rPr lang="en-US" sz="2400" b="0" dirty="0">
                <a:effectLst>
                  <a:outerShdw blurRad="38100" dist="38100" dir="2700000" algn="tl">
                    <a:srgbClr val="000000">
                      <a:alpha val="43137"/>
                    </a:srgbClr>
                  </a:outerShdw>
                </a:effectLst>
                <a:latin typeface="Bell MT" panose="02020503060305020303" pitchFamily="18" charset="0"/>
              </a:rPr>
              <a:t>Design network topology</a:t>
            </a:r>
            <a:endParaRPr lang="en-US" sz="2400" b="0" dirty="0">
              <a:effectLst>
                <a:outerShdw blurRad="38100" dist="38100" dir="2700000" algn="tl">
                  <a:srgbClr val="000000">
                    <a:alpha val="43137"/>
                  </a:srgbClr>
                </a:outerShdw>
              </a:effectLst>
              <a:latin typeface="Bell MT" panose="02020503060305020303" pitchFamily="18" charset="0"/>
            </a:endParaRPr>
          </a:p>
          <a:p>
            <a:pPr marL="457200" indent="-457200" algn="just">
              <a:lnSpc>
                <a:spcPct val="150000"/>
              </a:lnSpc>
              <a:buFont typeface="Arial" panose="020B0604020202020204" pitchFamily="34" charset="0"/>
              <a:buChar char="•"/>
            </a:pPr>
            <a:r>
              <a:rPr lang="en-US" sz="2400" b="0" dirty="0">
                <a:effectLst>
                  <a:outerShdw blurRad="38100" dist="38100" dir="2700000" algn="tl">
                    <a:srgbClr val="000000">
                      <a:alpha val="43137"/>
                    </a:srgbClr>
                  </a:outerShdw>
                </a:effectLst>
                <a:latin typeface="Bell MT" panose="02020503060305020303" pitchFamily="18" charset="0"/>
              </a:rPr>
              <a:t>Excel sheet for network diagram</a:t>
            </a:r>
            <a:endParaRPr lang="en-US" sz="2400" b="0" dirty="0">
              <a:effectLst>
                <a:outerShdw blurRad="38100" dist="38100" dir="2700000" algn="tl">
                  <a:srgbClr val="000000">
                    <a:alpha val="43137"/>
                  </a:srgbClr>
                </a:outerShdw>
              </a:effectLst>
              <a:latin typeface="Bell MT" panose="02020503060305020303" pitchFamily="18" charset="0"/>
            </a:endParaRPr>
          </a:p>
        </p:txBody>
      </p:sp>
      <p:sp>
        <p:nvSpPr>
          <p:cNvPr id="12" name="TextBox 11"/>
          <p:cNvSpPr txBox="1"/>
          <p:nvPr/>
        </p:nvSpPr>
        <p:spPr>
          <a:xfrm>
            <a:off x="7112467" y="2405448"/>
            <a:ext cx="3631733" cy="3367012"/>
          </a:xfrm>
          <a:prstGeom prst="rect">
            <a:avLst/>
          </a:prstGeom>
          <a:noFill/>
        </p:spPr>
        <p:txBody>
          <a:bodyPr wrap="square">
            <a:spAutoFit/>
          </a:bodyPr>
          <a:lstStyle/>
          <a:p>
            <a:pPr marL="342900" marR="0" lvl="0" indent="-342900" algn="just" defTabSz="914400" rtl="0" eaLnBrk="1" fontAlgn="auto" latinLnBrk="0" hangingPunct="1">
              <a:lnSpc>
                <a:spcPct val="150000"/>
              </a:lnSpc>
              <a:spcBef>
                <a:spcPts val="0"/>
              </a:spcBef>
              <a:spcAft>
                <a:spcPts val="0"/>
              </a:spcAft>
              <a:buClrTx/>
              <a:buSzTx/>
              <a:buFont typeface="Arial" panose="020B0604020202020204" pitchFamily="34" charset="0"/>
              <a:buChar char="•"/>
              <a:defRPr/>
            </a:pPr>
            <a:r>
              <a:rPr lang="en-US" sz="2400" dirty="0">
                <a:solidFill>
                  <a:schemeClr val="bg1"/>
                </a:solidFill>
                <a:effectLst>
                  <a:outerShdw blurRad="38100" dist="38100" dir="2700000" algn="tl">
                    <a:srgbClr val="000000">
                      <a:alpha val="43137"/>
                    </a:srgbClr>
                  </a:outerShdw>
                </a:effectLst>
                <a:latin typeface="Bell MT" panose="02020503060305020303" pitchFamily="18" charset="0"/>
              </a:rPr>
              <a:t>NS2</a:t>
            </a:r>
            <a:endParaRPr kumimoji="0" lang="en-US" sz="24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Bell MT" panose="02020503060305020303" pitchFamily="18" charset="0"/>
              <a:ea typeface="+mn-ea"/>
              <a:cs typeface="+mn-cs"/>
            </a:endParaRPr>
          </a:p>
          <a:p>
            <a:pPr marL="342900" marR="0" lvl="0" indent="-342900" algn="just" defTabSz="914400" rtl="0" eaLnBrk="1" fontAlgn="auto" latinLnBrk="0" hangingPunct="1">
              <a:lnSpc>
                <a:spcPct val="150000"/>
              </a:lnSpc>
              <a:spcBef>
                <a:spcPts val="0"/>
              </a:spcBef>
              <a:spcAft>
                <a:spcPts val="0"/>
              </a:spcAft>
              <a:buClrTx/>
              <a:buSzTx/>
              <a:buFont typeface="Arial" panose="020B0604020202020204" pitchFamily="34" charset="0"/>
              <a:buChar char="•"/>
              <a:defRPr/>
            </a:pPr>
            <a:r>
              <a:rPr kumimoji="0" lang="en-US" sz="24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Bell MT" panose="02020503060305020303" pitchFamily="18" charset="0"/>
                <a:ea typeface="+mn-ea"/>
                <a:cs typeface="+mn-cs"/>
              </a:rPr>
              <a:t>Source code of NS2</a:t>
            </a:r>
            <a:endParaRPr kumimoji="0" lang="en-US" sz="24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Bell MT" panose="02020503060305020303" pitchFamily="18" charset="0"/>
              <a:ea typeface="+mn-ea"/>
              <a:cs typeface="+mn-cs"/>
            </a:endParaRPr>
          </a:p>
          <a:p>
            <a:pPr marL="342900" marR="0" lvl="0" indent="-342900" algn="just" defTabSz="914400" rtl="0" eaLnBrk="1" fontAlgn="auto" latinLnBrk="0" hangingPunct="1">
              <a:lnSpc>
                <a:spcPct val="150000"/>
              </a:lnSpc>
              <a:spcBef>
                <a:spcPts val="0"/>
              </a:spcBef>
              <a:spcAft>
                <a:spcPts val="0"/>
              </a:spcAft>
              <a:buClrTx/>
              <a:buSzTx/>
              <a:buFont typeface="Arial" panose="020B0604020202020204" pitchFamily="34" charset="0"/>
              <a:buChar char="•"/>
              <a:defRPr/>
            </a:pPr>
            <a:r>
              <a:rPr lang="en-US" sz="2400" dirty="0">
                <a:solidFill>
                  <a:schemeClr val="bg1"/>
                </a:solidFill>
                <a:effectLst>
                  <a:outerShdw blurRad="38100" dist="38100" dir="2700000" algn="tl">
                    <a:srgbClr val="000000">
                      <a:alpha val="43137"/>
                    </a:srgbClr>
                  </a:outerShdw>
                </a:effectLst>
                <a:latin typeface="Bell MT" panose="02020503060305020303" pitchFamily="18" charset="0"/>
              </a:rPr>
              <a:t>Output topology of NS2</a:t>
            </a:r>
            <a:endParaRPr kumimoji="0" lang="en-US" sz="24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Bell MT" panose="02020503060305020303" pitchFamily="18" charset="0"/>
              <a:ea typeface="+mn-ea"/>
              <a:cs typeface="+mn-cs"/>
            </a:endParaRPr>
          </a:p>
          <a:p>
            <a:pPr marL="342900" marR="0" lvl="0" indent="-342900" algn="just" defTabSz="914400" rtl="0" eaLnBrk="1" fontAlgn="auto" latinLnBrk="0" hangingPunct="1">
              <a:lnSpc>
                <a:spcPct val="150000"/>
              </a:lnSpc>
              <a:spcBef>
                <a:spcPts val="0"/>
              </a:spcBef>
              <a:spcAft>
                <a:spcPts val="0"/>
              </a:spcAft>
              <a:buClrTx/>
              <a:buSzTx/>
              <a:buFont typeface="Arial" panose="020B0604020202020204" pitchFamily="34" charset="0"/>
              <a:buChar char="•"/>
              <a:defRPr/>
            </a:pPr>
            <a:r>
              <a:rPr lang="en-US" sz="2400" dirty="0">
                <a:solidFill>
                  <a:schemeClr val="bg1"/>
                </a:solidFill>
                <a:effectLst>
                  <a:outerShdw blurRad="38100" dist="38100" dir="2700000" algn="tl">
                    <a:srgbClr val="000000">
                      <a:alpha val="43137"/>
                    </a:srgbClr>
                  </a:outerShdw>
                </a:effectLst>
                <a:latin typeface="Bell MT" panose="02020503060305020303" pitchFamily="18" charset="0"/>
              </a:rPr>
              <a:t>Summarization of the designed network</a:t>
            </a:r>
            <a:endParaRPr kumimoji="0" lang="en-US" sz="24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Bell MT" panose="02020503060305020303" pitchFamily="18" charset="0"/>
              <a:ea typeface="+mn-ea"/>
              <a:cs typeface="+mn-cs"/>
            </a:endParaRPr>
          </a:p>
          <a:p>
            <a:pPr marL="342900" marR="0" lvl="0" indent="-342900" algn="just" defTabSz="914400" rtl="0" eaLnBrk="1" fontAlgn="auto" latinLnBrk="0" hangingPunct="1">
              <a:lnSpc>
                <a:spcPct val="150000"/>
              </a:lnSpc>
              <a:spcBef>
                <a:spcPts val="0"/>
              </a:spcBef>
              <a:spcAft>
                <a:spcPts val="0"/>
              </a:spcAft>
              <a:buClrTx/>
              <a:buSzTx/>
              <a:buFont typeface="Arial" panose="020B0604020202020204" pitchFamily="34" charset="0"/>
              <a:buChar char="•"/>
              <a:defRPr/>
            </a:pPr>
            <a:r>
              <a:rPr lang="en-US" sz="2400" dirty="0">
                <a:solidFill>
                  <a:schemeClr val="bg1"/>
                </a:solidFill>
                <a:effectLst>
                  <a:outerShdw blurRad="38100" dist="38100" dir="2700000" algn="tl">
                    <a:srgbClr val="000000">
                      <a:alpha val="43137"/>
                    </a:srgbClr>
                  </a:outerShdw>
                </a:effectLst>
                <a:latin typeface="Bell MT" panose="02020503060305020303" pitchFamily="18" charset="0"/>
              </a:rPr>
              <a:t>Conclusion</a:t>
            </a:r>
            <a:endParaRPr kumimoji="0" lang="en-US" sz="24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Bell MT" panose="02020503060305020303" pitchFamily="18" charset="0"/>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22"/>
          </p:nvPr>
        </p:nvSpPr>
        <p:spPr>
          <a:xfrm>
            <a:off x="5702470" y="6339929"/>
            <a:ext cx="787060" cy="247651"/>
          </a:xfrm>
        </p:spPr>
        <p:txBody>
          <a:bodyPr/>
          <a:lstStyle/>
          <a:p>
            <a:r>
              <a:rPr lang="en-US" dirty="0">
                <a:latin typeface="Calisto MT" panose="02040603050505030304" pitchFamily="18" charset="0"/>
              </a:rPr>
              <a:t>CSE-3304</a:t>
            </a:r>
            <a:endParaRPr lang="en-US" dirty="0">
              <a:latin typeface="Calisto MT" panose="02040603050505030304" pitchFamily="18" charset="0"/>
            </a:endParaRPr>
          </a:p>
        </p:txBody>
      </p:sp>
      <p:sp>
        <p:nvSpPr>
          <p:cNvPr id="3" name="Date Placeholder 2"/>
          <p:cNvSpPr>
            <a:spLocks noGrp="1"/>
          </p:cNvSpPr>
          <p:nvPr>
            <p:ph type="dt" sz="half" idx="21"/>
          </p:nvPr>
        </p:nvSpPr>
        <p:spPr>
          <a:xfrm>
            <a:off x="849723" y="6329543"/>
            <a:ext cx="1313180" cy="247651"/>
          </a:xfrm>
        </p:spPr>
        <p:txBody>
          <a:bodyPr/>
          <a:lstStyle/>
          <a:p>
            <a:r>
              <a:rPr lang="en-US" dirty="0">
                <a:latin typeface="Calisto MT" panose="02040603050505030304" pitchFamily="18" charset="0"/>
              </a:rPr>
              <a:t>December 24,2022</a:t>
            </a:r>
            <a:endParaRPr lang="en-US" dirty="0">
              <a:latin typeface="Calisto MT" panose="02040603050505030304" pitchFamily="18" charset="0"/>
            </a:endParaRPr>
          </a:p>
        </p:txBody>
      </p:sp>
      <p:sp>
        <p:nvSpPr>
          <p:cNvPr id="18" name="Title 2"/>
          <p:cNvSpPr txBox="1"/>
          <p:nvPr/>
        </p:nvSpPr>
        <p:spPr>
          <a:xfrm>
            <a:off x="849722" y="967249"/>
            <a:ext cx="7869735" cy="610863"/>
          </a:xfrm>
          <a:prstGeom prst="rect">
            <a:avLst/>
          </a:prstGeom>
        </p:spPr>
        <p:txBody>
          <a:bodyPr vert="horz" lIns="0" tIns="0" rIns="0" bIns="0" rtlCol="0" anchor="b" anchorCtr="0">
            <a:normAutofit/>
          </a:bodyPr>
          <a:lst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solidFill>
                  <a:srgbClr val="7CA655"/>
                </a:solidFill>
                <a:effectLst>
                  <a:outerShdw blurRad="38100" dist="38100" dir="2700000" algn="tl">
                    <a:srgbClr val="000000">
                      <a:alpha val="43137"/>
                    </a:srgbClr>
                  </a:outerShdw>
                </a:effectLst>
                <a:latin typeface="Bell MT" panose="02020503060305020303" pitchFamily="18" charset="0"/>
              </a:rPr>
              <a:t>Bird’s eye view of the project</a:t>
            </a:r>
            <a:endParaRPr lang="en-GB" dirty="0">
              <a:solidFill>
                <a:srgbClr val="7CA655"/>
              </a:solidFill>
              <a:effectLst>
                <a:outerShdw blurRad="38100" dist="38100" dir="2700000" algn="tl">
                  <a:srgbClr val="000000">
                    <a:alpha val="43137"/>
                  </a:srgbClr>
                </a:outerShdw>
              </a:effectLst>
              <a:latin typeface="Bell MT" panose="02020503060305020303" pitchFamily="18" charset="0"/>
            </a:endParaRPr>
          </a:p>
        </p:txBody>
      </p:sp>
      <p:sp>
        <p:nvSpPr>
          <p:cNvPr id="39" name="Slide Number Placeholder 14"/>
          <p:cNvSpPr txBox="1">
            <a:spLocks noGrp="1"/>
          </p:cNvSpPr>
          <p:nvPr>
            <p:ph type="sldNum" sz="quarter" idx="23"/>
          </p:nvPr>
        </p:nvSpPr>
        <p:spPr>
          <a:xfrm>
            <a:off x="11453493" y="6262922"/>
            <a:ext cx="261938" cy="318391"/>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94A09A9-5501-47C1-A89A-A340965A2BE2}" type="slidenum">
              <a:rPr lang="en-US" sz="3200" b="1" smtClean="0">
                <a:solidFill>
                  <a:schemeClr val="bg1"/>
                </a:solidFill>
                <a:effectLst>
                  <a:outerShdw blurRad="38100" dist="38100" dir="2700000" algn="tl">
                    <a:srgbClr val="000000">
                      <a:alpha val="43137"/>
                    </a:srgbClr>
                  </a:outerShdw>
                </a:effectLst>
                <a:latin typeface="Franklin Gothic Heavy" panose="020B0903020102020204" pitchFamily="34" charset="0"/>
              </a:rPr>
            </a:fld>
            <a:endParaRPr lang="en-US" sz="3200" b="1" dirty="0">
              <a:solidFill>
                <a:schemeClr val="bg1"/>
              </a:solidFill>
              <a:effectLst>
                <a:outerShdw blurRad="38100" dist="38100" dir="2700000" algn="tl">
                  <a:srgbClr val="000000">
                    <a:alpha val="43137"/>
                  </a:srgbClr>
                </a:outerShdw>
              </a:effectLst>
              <a:latin typeface="Franklin Gothic Heavy" panose="020B0903020102020204" pitchFamily="34" charset="0"/>
            </a:endParaRPr>
          </a:p>
        </p:txBody>
      </p:sp>
      <p:sp>
        <p:nvSpPr>
          <p:cNvPr id="54" name="Text Placeholder 2"/>
          <p:cNvSpPr txBox="1"/>
          <p:nvPr/>
        </p:nvSpPr>
        <p:spPr>
          <a:xfrm>
            <a:off x="849722" y="2051869"/>
            <a:ext cx="5778881" cy="3866007"/>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gn="just">
              <a:lnSpc>
                <a:spcPct val="150000"/>
              </a:lnSpc>
              <a:buFont typeface="Wingdings" panose="05000000000000000000" pitchFamily="2" charset="2"/>
              <a:buChar char="q"/>
            </a:pPr>
            <a:r>
              <a:rPr lang="en-GB" sz="2000" dirty="0">
                <a:latin typeface="Calisto MT" panose="02040603050505030304" pitchFamily="18" charset="0"/>
              </a:rPr>
              <a:t>Find a website detailed information about IP address, protocols and services running on the network.</a:t>
            </a:r>
            <a:endParaRPr lang="en-GB" sz="2000" dirty="0">
              <a:latin typeface="Calisto MT" panose="02040603050505030304" pitchFamily="18" charset="0"/>
            </a:endParaRPr>
          </a:p>
          <a:p>
            <a:pPr marL="285750" indent="-285750" algn="just">
              <a:lnSpc>
                <a:spcPct val="150000"/>
              </a:lnSpc>
              <a:buFont typeface="Wingdings" panose="05000000000000000000" pitchFamily="2" charset="2"/>
              <a:buChar char="q"/>
            </a:pPr>
            <a:r>
              <a:rPr lang="en-GB" sz="2000" dirty="0">
                <a:latin typeface="Calisto MT" panose="02040603050505030304" pitchFamily="18" charset="0"/>
              </a:rPr>
              <a:t>Name of selected website is </a:t>
            </a:r>
            <a:r>
              <a:rPr lang="en-GB" sz="2000" dirty="0">
                <a:latin typeface="Calisto MT" panose="02040603050505030304" pitchFamily="18" charset="0"/>
                <a:hlinkClick r:id="rId1"/>
              </a:rPr>
              <a:t>www.wikipedia.org</a:t>
            </a:r>
            <a:endParaRPr lang="en-GB" sz="2000" dirty="0">
              <a:latin typeface="Calisto MT" panose="02040603050505030304" pitchFamily="18" charset="0"/>
            </a:endParaRPr>
          </a:p>
          <a:p>
            <a:pPr marL="285750" indent="-285750" algn="just">
              <a:lnSpc>
                <a:spcPct val="150000"/>
              </a:lnSpc>
              <a:buFont typeface="Wingdings" panose="05000000000000000000" pitchFamily="2" charset="2"/>
              <a:buChar char="q"/>
            </a:pPr>
            <a:r>
              <a:rPr lang="en-GB" sz="2000" dirty="0">
                <a:latin typeface="Calisto MT" panose="02040603050505030304" pitchFamily="18" charset="0"/>
              </a:rPr>
              <a:t>Scan it by Zen map by four different networks.</a:t>
            </a:r>
            <a:endParaRPr lang="en-GB" sz="2000" dirty="0">
              <a:latin typeface="Calisto MT" panose="02040603050505030304" pitchFamily="18" charset="0"/>
            </a:endParaRPr>
          </a:p>
          <a:p>
            <a:pPr marL="285750" indent="-285750" algn="just">
              <a:lnSpc>
                <a:spcPct val="150000"/>
              </a:lnSpc>
              <a:buFont typeface="Wingdings" panose="05000000000000000000" pitchFamily="2" charset="2"/>
              <a:buChar char="q"/>
            </a:pPr>
            <a:r>
              <a:rPr lang="en-GB" sz="2000" dirty="0">
                <a:latin typeface="Calisto MT" panose="02040603050505030304" pitchFamily="18" charset="0"/>
              </a:rPr>
              <a:t>Created an IP routing by excel sheet.</a:t>
            </a:r>
            <a:endParaRPr lang="en-GB" sz="2000" dirty="0">
              <a:latin typeface="Calisto MT" panose="02040603050505030304" pitchFamily="18" charset="0"/>
            </a:endParaRPr>
          </a:p>
          <a:p>
            <a:pPr marL="285750" indent="-285750" algn="just">
              <a:lnSpc>
                <a:spcPct val="150000"/>
              </a:lnSpc>
              <a:buFont typeface="Wingdings" panose="05000000000000000000" pitchFamily="2" charset="2"/>
              <a:buChar char="q"/>
            </a:pPr>
            <a:r>
              <a:rPr lang="en-GB" sz="2000" dirty="0">
                <a:latin typeface="Calisto MT" panose="02040603050505030304" pitchFamily="18" charset="0"/>
              </a:rPr>
              <a:t>use NS2 for routing graphical interface.</a:t>
            </a:r>
            <a:endParaRPr lang="en-US" sz="2000" dirty="0">
              <a:latin typeface="Calisto MT" panose="0204060305050503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5095" y="1578112"/>
            <a:ext cx="3797183" cy="4159102"/>
          </a:xfrm>
          <a:prstGeom prst="rect">
            <a:avLst/>
          </a:prstGeom>
        </p:spPr>
      </p:pic>
      <p:sp>
        <p:nvSpPr>
          <p:cNvPr id="11" name="TextBox 10"/>
          <p:cNvSpPr txBox="1"/>
          <p:nvPr/>
        </p:nvSpPr>
        <p:spPr>
          <a:xfrm>
            <a:off x="8323340" y="5890751"/>
            <a:ext cx="2240692" cy="261610"/>
          </a:xfrm>
          <a:prstGeom prst="rect">
            <a:avLst/>
          </a:prstGeom>
          <a:noFill/>
        </p:spPr>
        <p:txBody>
          <a:bodyPr wrap="square">
            <a:spAutoFit/>
          </a:bodyPr>
          <a:lstStyle/>
          <a:p>
            <a:r>
              <a:rPr lang="en-GB" sz="1100" b="0" i="0" u="none" strike="noStrike" baseline="0" dirty="0">
                <a:solidFill>
                  <a:srgbClr val="000000"/>
                </a:solidFill>
                <a:latin typeface="Times New Roman" panose="02020603050405020304" pitchFamily="18" charset="0"/>
              </a:rPr>
              <a:t>Fig 1: Bird’s eye view of the project </a:t>
            </a:r>
            <a:endParaRPr 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fallOver"/>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22"/>
          </p:nvPr>
        </p:nvSpPr>
        <p:spPr>
          <a:xfrm>
            <a:off x="5733932" y="6329543"/>
            <a:ext cx="732190" cy="247651"/>
          </a:xfrm>
        </p:spPr>
        <p:txBody>
          <a:bodyPr/>
          <a:lstStyle/>
          <a:p>
            <a:r>
              <a:rPr lang="en-US" dirty="0">
                <a:latin typeface="Calisto MT" panose="02040603050505030304" pitchFamily="18" charset="0"/>
              </a:rPr>
              <a:t>CSE-3304</a:t>
            </a:r>
            <a:endParaRPr lang="en-US" dirty="0">
              <a:latin typeface="Calisto MT" panose="02040603050505030304" pitchFamily="18" charset="0"/>
            </a:endParaRPr>
          </a:p>
        </p:txBody>
      </p:sp>
      <p:sp>
        <p:nvSpPr>
          <p:cNvPr id="3" name="Date Placeholder 2"/>
          <p:cNvSpPr>
            <a:spLocks noGrp="1"/>
          </p:cNvSpPr>
          <p:nvPr>
            <p:ph type="dt" sz="half" idx="21"/>
          </p:nvPr>
        </p:nvSpPr>
        <p:spPr>
          <a:xfrm>
            <a:off x="849723" y="6329543"/>
            <a:ext cx="1313180" cy="247651"/>
          </a:xfrm>
        </p:spPr>
        <p:txBody>
          <a:bodyPr/>
          <a:lstStyle/>
          <a:p>
            <a:r>
              <a:rPr lang="en-US" dirty="0">
                <a:latin typeface="Calisto MT" panose="02040603050505030304" pitchFamily="18" charset="0"/>
              </a:rPr>
              <a:t>December 24,2022</a:t>
            </a:r>
            <a:endParaRPr lang="en-US" dirty="0">
              <a:latin typeface="Calisto MT" panose="02040603050505030304" pitchFamily="18" charset="0"/>
            </a:endParaRPr>
          </a:p>
        </p:txBody>
      </p:sp>
      <p:sp>
        <p:nvSpPr>
          <p:cNvPr id="18" name="Title 2"/>
          <p:cNvSpPr txBox="1"/>
          <p:nvPr/>
        </p:nvSpPr>
        <p:spPr>
          <a:xfrm>
            <a:off x="849723" y="1028967"/>
            <a:ext cx="2997346" cy="705032"/>
          </a:xfrm>
          <a:prstGeom prst="rect">
            <a:avLst/>
          </a:prstGeom>
        </p:spPr>
        <p:txBody>
          <a:bodyPr vert="horz" lIns="0" tIns="0" rIns="0" bIns="0" rtlCol="0" anchor="b" anchorCtr="0">
            <a:normAutofit/>
          </a:bodyPr>
          <a:lst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800" dirty="0">
                <a:solidFill>
                  <a:srgbClr val="7CA655"/>
                </a:solidFill>
                <a:effectLst>
                  <a:outerShdw blurRad="38100" dist="38100" dir="2700000" algn="tl">
                    <a:srgbClr val="000000">
                      <a:alpha val="43137"/>
                    </a:srgbClr>
                  </a:outerShdw>
                </a:effectLst>
                <a:latin typeface="Bell MT" panose="02020503060305020303" pitchFamily="18" charset="0"/>
              </a:rPr>
              <a:t>Zen Map</a:t>
            </a:r>
            <a:endParaRPr lang="en-US" sz="4800" dirty="0">
              <a:solidFill>
                <a:srgbClr val="7CA655"/>
              </a:solidFill>
              <a:effectLst>
                <a:outerShdw blurRad="38100" dist="38100" dir="2700000" algn="tl">
                  <a:srgbClr val="000000">
                    <a:alpha val="43137"/>
                  </a:srgbClr>
                </a:outerShdw>
              </a:effectLst>
              <a:latin typeface="Bell MT" panose="02020503060305020303" pitchFamily="18" charset="0"/>
            </a:endParaRPr>
          </a:p>
        </p:txBody>
      </p:sp>
      <p:sp>
        <p:nvSpPr>
          <p:cNvPr id="39" name="Slide Number Placeholder 14"/>
          <p:cNvSpPr txBox="1">
            <a:spLocks noGrp="1"/>
          </p:cNvSpPr>
          <p:nvPr>
            <p:ph type="sldNum" sz="quarter" idx="23"/>
          </p:nvPr>
        </p:nvSpPr>
        <p:spPr>
          <a:xfrm>
            <a:off x="11453493" y="6262922"/>
            <a:ext cx="261938" cy="318391"/>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94A09A9-5501-47C1-A89A-A340965A2BE2}" type="slidenum">
              <a:rPr lang="en-US" sz="3200" b="1" smtClean="0">
                <a:solidFill>
                  <a:schemeClr val="bg1"/>
                </a:solidFill>
                <a:effectLst>
                  <a:outerShdw blurRad="38100" dist="38100" dir="2700000" algn="tl">
                    <a:srgbClr val="000000">
                      <a:alpha val="43137"/>
                    </a:srgbClr>
                  </a:outerShdw>
                </a:effectLst>
                <a:latin typeface="Franklin Gothic Heavy" panose="020B0903020102020204" pitchFamily="34" charset="0"/>
              </a:rPr>
            </a:fld>
            <a:endParaRPr lang="en-US" sz="3200" b="1" dirty="0">
              <a:solidFill>
                <a:schemeClr val="bg1"/>
              </a:solidFill>
              <a:effectLst>
                <a:outerShdw blurRad="38100" dist="38100" dir="2700000" algn="tl">
                  <a:srgbClr val="000000">
                    <a:alpha val="43137"/>
                  </a:srgbClr>
                </a:outerShdw>
              </a:effectLst>
              <a:latin typeface="Franklin Gothic Heavy" panose="020B0903020102020204" pitchFamily="34" charset="0"/>
            </a:endParaRPr>
          </a:p>
        </p:txBody>
      </p:sp>
      <p:sp>
        <p:nvSpPr>
          <p:cNvPr id="54" name="Text Placeholder 2"/>
          <p:cNvSpPr txBox="1"/>
          <p:nvPr/>
        </p:nvSpPr>
        <p:spPr>
          <a:xfrm>
            <a:off x="227128" y="2092410"/>
            <a:ext cx="6312841" cy="4110681"/>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gn="just">
              <a:lnSpc>
                <a:spcPct val="150000"/>
              </a:lnSpc>
              <a:buFont typeface="Wingdings" panose="05000000000000000000" pitchFamily="2" charset="2"/>
              <a:buChar char="q"/>
            </a:pPr>
            <a:r>
              <a:rPr lang="en-GB" sz="1400" dirty="0">
                <a:latin typeface="Calisto MT" panose="02040603050505030304" pitchFamily="18" charset="0"/>
              </a:rPr>
              <a:t>Zen Map is an open source network mapping tool that provides a graphical representation of network topology.</a:t>
            </a:r>
            <a:r>
              <a:rPr lang="en-US" sz="1400" dirty="0">
                <a:latin typeface="Calisto MT" panose="02040603050505030304" pitchFamily="18" charset="0"/>
              </a:rPr>
              <a:t> </a:t>
            </a:r>
            <a:endParaRPr lang="en-US" sz="1400" dirty="0">
              <a:latin typeface="Calisto MT" panose="02040603050505030304" pitchFamily="18" charset="0"/>
            </a:endParaRPr>
          </a:p>
          <a:p>
            <a:pPr marL="285750" indent="-285750" algn="just">
              <a:lnSpc>
                <a:spcPct val="150000"/>
              </a:lnSpc>
              <a:buFont typeface="Wingdings" panose="05000000000000000000" pitchFamily="2" charset="2"/>
              <a:buChar char="q"/>
            </a:pPr>
            <a:r>
              <a:rPr lang="en-GB" sz="1400" dirty="0">
                <a:latin typeface="Calisto MT" panose="02040603050505030304" pitchFamily="18" charset="0"/>
              </a:rPr>
              <a:t>Used to analyse large networks in an efficient and time-saving manner. </a:t>
            </a:r>
            <a:endParaRPr lang="en-GB" sz="1400" dirty="0">
              <a:latin typeface="Calisto MT" panose="02040603050505030304" pitchFamily="18" charset="0"/>
            </a:endParaRPr>
          </a:p>
          <a:p>
            <a:pPr marL="285750" indent="-285750" algn="just">
              <a:lnSpc>
                <a:spcPct val="150000"/>
              </a:lnSpc>
              <a:buFont typeface="Wingdings" panose="05000000000000000000" pitchFamily="2" charset="2"/>
              <a:buChar char="q"/>
            </a:pPr>
            <a:r>
              <a:rPr lang="en-GB" sz="1400" dirty="0">
                <a:latin typeface="Calisto MT" panose="02040603050505030304" pitchFamily="18" charset="0"/>
              </a:rPr>
              <a:t>Provides detailed information about the hosts, services, and networks that make up the network, including their geographic location. It also includes support for a variety of data sources such as Nmap scans, traceroutes, and SNMP information</a:t>
            </a:r>
            <a:endParaRPr lang="en-GB" sz="1400" dirty="0">
              <a:latin typeface="Calisto MT" panose="02040603050505030304" pitchFamily="18" charset="0"/>
            </a:endParaRPr>
          </a:p>
          <a:p>
            <a:pPr marL="285750" indent="-285750" algn="just">
              <a:lnSpc>
                <a:spcPct val="150000"/>
              </a:lnSpc>
              <a:buFont typeface="Wingdings" panose="05000000000000000000" pitchFamily="2" charset="2"/>
              <a:buChar char="q"/>
            </a:pPr>
            <a:r>
              <a:rPr lang="en-GB" sz="1400" dirty="0">
                <a:latin typeface="Calisto MT" panose="02040603050505030304" pitchFamily="18" charset="0"/>
              </a:rPr>
              <a:t>With the help of Zen Map, users can easily identify security risks, identify network weaknesses, and plan network upgrades</a:t>
            </a:r>
            <a:endParaRPr lang="en-GB" sz="1400" dirty="0">
              <a:latin typeface="Calisto MT" panose="02040603050505030304" pitchFamily="18" charset="0"/>
            </a:endParaRPr>
          </a:p>
          <a:p>
            <a:pPr marL="285750" indent="-285750" algn="just">
              <a:lnSpc>
                <a:spcPct val="150000"/>
              </a:lnSpc>
              <a:buFont typeface="Wingdings" panose="05000000000000000000" pitchFamily="2" charset="2"/>
              <a:buChar char="q"/>
            </a:pPr>
            <a:r>
              <a:rPr lang="en-GB" sz="1400" dirty="0">
                <a:latin typeface="Calisto MT" panose="02040603050505030304" pitchFamily="18" charset="0"/>
              </a:rPr>
              <a:t>Allows users to explore their networks in detail in order to identify potential security vulnerabilities and other problems</a:t>
            </a:r>
            <a:endParaRPr lang="en-US" sz="1400" dirty="0">
              <a:latin typeface="Calisto MT" panose="02040603050505030304" pitchFamily="18" charset="0"/>
            </a:endParaRPr>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640293" y="2178842"/>
            <a:ext cx="5324579" cy="3542270"/>
          </a:xfrm>
          <a:prstGeom prst="rect">
            <a:avLst/>
          </a:prstGeom>
        </p:spPr>
      </p:pic>
      <p:sp>
        <p:nvSpPr>
          <p:cNvPr id="11" name="TextBox 10"/>
          <p:cNvSpPr txBox="1"/>
          <p:nvPr/>
        </p:nvSpPr>
        <p:spPr>
          <a:xfrm>
            <a:off x="8481889" y="5941481"/>
            <a:ext cx="1641386" cy="261610"/>
          </a:xfrm>
          <a:prstGeom prst="rect">
            <a:avLst/>
          </a:prstGeom>
          <a:noFill/>
        </p:spPr>
        <p:txBody>
          <a:bodyPr wrap="square">
            <a:spAutoFit/>
          </a:bodyPr>
          <a:lstStyle/>
          <a:p>
            <a:r>
              <a:rPr lang="en-US" sz="1100" b="0" i="0" u="none" strike="noStrike" baseline="0" dirty="0">
                <a:solidFill>
                  <a:srgbClr val="000000"/>
                </a:solidFill>
                <a:latin typeface="Times New Roman" panose="02020603050405020304" pitchFamily="18" charset="0"/>
              </a:rPr>
              <a:t>Fig 2: Zen Map interface </a:t>
            </a:r>
            <a:endParaRPr 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22"/>
          </p:nvPr>
        </p:nvSpPr>
        <p:spPr>
          <a:xfrm>
            <a:off x="5758736" y="6578640"/>
            <a:ext cx="674525" cy="247651"/>
          </a:xfrm>
        </p:spPr>
        <p:txBody>
          <a:bodyPr/>
          <a:lstStyle/>
          <a:p>
            <a:r>
              <a:rPr lang="en-US" dirty="0">
                <a:latin typeface="Calisto MT" panose="02040603050505030304" pitchFamily="18" charset="0"/>
              </a:rPr>
              <a:t>CSE-3304</a:t>
            </a:r>
            <a:endParaRPr lang="en-US" dirty="0">
              <a:latin typeface="Calisto MT" panose="02040603050505030304" pitchFamily="18" charset="0"/>
            </a:endParaRPr>
          </a:p>
        </p:txBody>
      </p:sp>
      <p:sp>
        <p:nvSpPr>
          <p:cNvPr id="3" name="Date Placeholder 2"/>
          <p:cNvSpPr>
            <a:spLocks noGrp="1"/>
          </p:cNvSpPr>
          <p:nvPr>
            <p:ph type="dt" sz="half" idx="21"/>
          </p:nvPr>
        </p:nvSpPr>
        <p:spPr>
          <a:xfrm>
            <a:off x="842710" y="6546408"/>
            <a:ext cx="1313180" cy="247651"/>
          </a:xfrm>
        </p:spPr>
        <p:txBody>
          <a:bodyPr/>
          <a:lstStyle/>
          <a:p>
            <a:r>
              <a:rPr lang="en-US" dirty="0">
                <a:latin typeface="Calisto MT" panose="02040603050505030304" pitchFamily="18" charset="0"/>
              </a:rPr>
              <a:t>December 24,2022</a:t>
            </a:r>
            <a:endParaRPr lang="en-US" dirty="0">
              <a:latin typeface="Calisto MT" panose="02040603050505030304" pitchFamily="18" charset="0"/>
            </a:endParaRPr>
          </a:p>
        </p:txBody>
      </p:sp>
      <p:sp>
        <p:nvSpPr>
          <p:cNvPr id="18" name="Title 2"/>
          <p:cNvSpPr txBox="1"/>
          <p:nvPr/>
        </p:nvSpPr>
        <p:spPr>
          <a:xfrm>
            <a:off x="842710" y="951678"/>
            <a:ext cx="5641694" cy="531846"/>
          </a:xfrm>
          <a:prstGeom prst="rect">
            <a:avLst/>
          </a:prstGeom>
        </p:spPr>
        <p:txBody>
          <a:bodyPr vert="horz" lIns="0" tIns="0" rIns="0" bIns="0" rtlCol="0" anchor="b" anchorCtr="0">
            <a:normAutofit/>
          </a:bodyPr>
          <a:lst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dirty="0">
                <a:solidFill>
                  <a:srgbClr val="7CA655"/>
                </a:solidFill>
                <a:effectLst>
                  <a:outerShdw blurRad="38100" dist="38100" dir="2700000" algn="tl">
                    <a:srgbClr val="000000">
                      <a:alpha val="43137"/>
                    </a:srgbClr>
                  </a:outerShdw>
                </a:effectLst>
                <a:latin typeface="Bell MT" panose="02020503060305020303" pitchFamily="18" charset="0"/>
              </a:rPr>
              <a:t>Different host to domain</a:t>
            </a:r>
            <a:endParaRPr lang="en-US" sz="3600" dirty="0">
              <a:solidFill>
                <a:srgbClr val="7CA655"/>
              </a:solidFill>
              <a:effectLst>
                <a:outerShdw blurRad="38100" dist="38100" dir="2700000" algn="tl">
                  <a:srgbClr val="000000">
                    <a:alpha val="43137"/>
                  </a:srgbClr>
                </a:outerShdw>
              </a:effectLst>
              <a:latin typeface="Bell MT" panose="02020503060305020303" pitchFamily="18" charset="0"/>
            </a:endParaRPr>
          </a:p>
        </p:txBody>
      </p:sp>
      <p:sp>
        <p:nvSpPr>
          <p:cNvPr id="39" name="Slide Number Placeholder 14"/>
          <p:cNvSpPr txBox="1">
            <a:spLocks noGrp="1"/>
          </p:cNvSpPr>
          <p:nvPr>
            <p:ph type="sldNum" sz="quarter" idx="23"/>
          </p:nvPr>
        </p:nvSpPr>
        <p:spPr>
          <a:xfrm>
            <a:off x="11453493" y="6262922"/>
            <a:ext cx="261938" cy="318391"/>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94A09A9-5501-47C1-A89A-A340965A2BE2}" type="slidenum">
              <a:rPr lang="en-US" sz="3200" b="1" smtClean="0">
                <a:solidFill>
                  <a:schemeClr val="bg1"/>
                </a:solidFill>
                <a:effectLst>
                  <a:outerShdw blurRad="38100" dist="38100" dir="2700000" algn="tl">
                    <a:srgbClr val="000000">
                      <a:alpha val="43137"/>
                    </a:srgbClr>
                  </a:outerShdw>
                </a:effectLst>
                <a:latin typeface="Franklin Gothic Heavy" panose="020B0903020102020204" pitchFamily="34" charset="0"/>
              </a:rPr>
            </a:fld>
            <a:endParaRPr lang="en-US" sz="3200" b="1" dirty="0">
              <a:solidFill>
                <a:schemeClr val="bg1"/>
              </a:solidFill>
              <a:effectLst>
                <a:outerShdw blurRad="38100" dist="38100" dir="2700000" algn="tl">
                  <a:srgbClr val="000000">
                    <a:alpha val="43137"/>
                  </a:srgbClr>
                </a:outerShdw>
              </a:effectLst>
              <a:latin typeface="Franklin Gothic Heavy" panose="020B0903020102020204" pitchFamily="34" charset="0"/>
            </a:endParaRPr>
          </a:p>
        </p:txBody>
      </p:sp>
      <p:pic>
        <p:nvPicPr>
          <p:cNvPr id="6" name="Picture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560656" y="1528832"/>
            <a:ext cx="4683992" cy="2634745"/>
          </a:xfrm>
          <a:prstGeom prst="rect">
            <a:avLst/>
          </a:prstGeom>
        </p:spPr>
      </p:pic>
      <p:sp>
        <p:nvSpPr>
          <p:cNvPr id="12" name="TextBox 11"/>
          <p:cNvSpPr txBox="1"/>
          <p:nvPr/>
        </p:nvSpPr>
        <p:spPr>
          <a:xfrm>
            <a:off x="947352" y="2058200"/>
            <a:ext cx="3838832" cy="1692771"/>
          </a:xfrm>
          <a:prstGeom prst="rect">
            <a:avLst/>
          </a:prstGeom>
          <a:noFill/>
        </p:spPr>
        <p:txBody>
          <a:bodyPr wrap="square">
            <a:spAutoFit/>
          </a:bodyPr>
          <a:lstStyle/>
          <a:p>
            <a:pPr marL="171450" indent="-171450" algn="just">
              <a:buFont typeface="Wingdings" panose="05000000000000000000" pitchFamily="2" charset="2"/>
              <a:buChar char="v"/>
            </a:pPr>
            <a:r>
              <a:rPr lang="en-GB" sz="1200" dirty="0">
                <a:solidFill>
                  <a:srgbClr val="000000"/>
                </a:solidFill>
                <a:latin typeface="Times New Roman" panose="02020603050405020304" pitchFamily="18" charset="0"/>
              </a:rPr>
              <a:t>S</a:t>
            </a:r>
            <a:r>
              <a:rPr lang="en-GB" sz="1200" b="0" i="0" u="none" strike="noStrike" baseline="0" dirty="0">
                <a:solidFill>
                  <a:srgbClr val="000000"/>
                </a:solidFill>
                <a:latin typeface="Times New Roman" panose="02020603050405020304" pitchFamily="18" charset="0"/>
              </a:rPr>
              <a:t>can </a:t>
            </a:r>
            <a:r>
              <a:rPr lang="en-GB" sz="1200" b="0" i="0" u="none" strike="noStrike" baseline="0" dirty="0">
                <a:solidFill>
                  <a:srgbClr val="0462C1"/>
                </a:solidFill>
                <a:latin typeface="Times New Roman" panose="02020603050405020304" pitchFamily="18" charset="0"/>
              </a:rPr>
              <a:t>www.wikipedia.org </a:t>
            </a:r>
            <a:r>
              <a:rPr lang="en-GB" sz="1200" b="0" i="0" u="none" strike="noStrike" baseline="0" dirty="0">
                <a:solidFill>
                  <a:srgbClr val="000000"/>
                </a:solidFill>
                <a:latin typeface="Times New Roman" panose="02020603050405020304" pitchFamily="18" charset="0"/>
              </a:rPr>
              <a:t>by four different network and find the routing. We scan this website by two cellular network and two are WIFI network. Here we can see the four different network scan instance. </a:t>
            </a:r>
            <a:endParaRPr lang="en-GB" sz="1200" b="0" i="0" u="none" strike="noStrike" baseline="0" dirty="0">
              <a:solidFill>
                <a:srgbClr val="000000"/>
              </a:solidFill>
              <a:latin typeface="Times New Roman" panose="02020603050405020304" pitchFamily="18" charset="0"/>
            </a:endParaRPr>
          </a:p>
          <a:p>
            <a:pPr marL="171450" indent="-171450" algn="just">
              <a:buFont typeface="Wingdings" panose="05000000000000000000" pitchFamily="2" charset="2"/>
              <a:buChar char="v"/>
            </a:pPr>
            <a:r>
              <a:rPr lang="en-GB" sz="1200" b="0" i="0" u="none" strike="noStrike" baseline="0" dirty="0">
                <a:solidFill>
                  <a:srgbClr val="000000"/>
                </a:solidFill>
                <a:latin typeface="Times New Roman" panose="02020603050405020304" pitchFamily="18" charset="0"/>
              </a:rPr>
              <a:t>Fig 3 is the Banglalink cellular network output. In this scan output we can see that there are 11 different IP address from host to domain.</a:t>
            </a:r>
            <a:endParaRPr lang="en-GB" sz="1200" b="0" i="0" u="none" strike="noStrike" baseline="0" dirty="0">
              <a:solidFill>
                <a:srgbClr val="000000"/>
              </a:solidFill>
              <a:latin typeface="Times New Roman" panose="02020603050405020304" pitchFamily="18" charset="0"/>
            </a:endParaRPr>
          </a:p>
          <a:p>
            <a:pPr algn="just"/>
            <a:endParaRPr lang="en-US" sz="2000" dirty="0"/>
          </a:p>
        </p:txBody>
      </p:sp>
      <p:sp>
        <p:nvSpPr>
          <p:cNvPr id="14" name="TextBox 13"/>
          <p:cNvSpPr txBox="1"/>
          <p:nvPr/>
        </p:nvSpPr>
        <p:spPr>
          <a:xfrm>
            <a:off x="7452792" y="4330985"/>
            <a:ext cx="2899719" cy="261610"/>
          </a:xfrm>
          <a:prstGeom prst="rect">
            <a:avLst/>
          </a:prstGeom>
          <a:noFill/>
        </p:spPr>
        <p:txBody>
          <a:bodyPr wrap="square">
            <a:spAutoFit/>
          </a:bodyPr>
          <a:lstStyle/>
          <a:p>
            <a:r>
              <a:rPr lang="en-US" sz="1100" b="0" i="0" u="none" strike="noStrike" baseline="0" dirty="0">
                <a:solidFill>
                  <a:srgbClr val="000000"/>
                </a:solidFill>
                <a:latin typeface="Times New Roman" panose="02020603050405020304" pitchFamily="18" charset="0"/>
              </a:rPr>
              <a:t>Fig 3: Banglalink network Zen map scan output </a:t>
            </a:r>
            <a:endParaRPr lang="en-US"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7352" y="3429000"/>
            <a:ext cx="4683992" cy="2634745"/>
          </a:xfrm>
          <a:prstGeom prst="rect">
            <a:avLst/>
          </a:prstGeom>
        </p:spPr>
      </p:pic>
      <p:sp>
        <p:nvSpPr>
          <p:cNvPr id="19" name="TextBox 18"/>
          <p:cNvSpPr txBox="1"/>
          <p:nvPr/>
        </p:nvSpPr>
        <p:spPr>
          <a:xfrm>
            <a:off x="1711802" y="6174271"/>
            <a:ext cx="3155092" cy="261610"/>
          </a:xfrm>
          <a:prstGeom prst="rect">
            <a:avLst/>
          </a:prstGeom>
          <a:noFill/>
        </p:spPr>
        <p:txBody>
          <a:bodyPr wrap="square">
            <a:spAutoFit/>
          </a:bodyPr>
          <a:lstStyle/>
          <a:p>
            <a:r>
              <a:rPr lang="en-US" sz="1100" b="0" i="0" u="none" strike="noStrike" baseline="0" dirty="0">
                <a:solidFill>
                  <a:srgbClr val="000000"/>
                </a:solidFill>
                <a:latin typeface="Times New Roman" panose="02020603050405020304" pitchFamily="18" charset="0"/>
              </a:rPr>
              <a:t>Fig 4: Grameen phone network Zen map scan output </a:t>
            </a:r>
            <a:endParaRPr lang="en-US" dirty="0"/>
          </a:p>
        </p:txBody>
      </p:sp>
      <p:sp>
        <p:nvSpPr>
          <p:cNvPr id="20" name="TextBox 19"/>
          <p:cNvSpPr txBox="1"/>
          <p:nvPr/>
        </p:nvSpPr>
        <p:spPr>
          <a:xfrm>
            <a:off x="6560656" y="5262720"/>
            <a:ext cx="4357816" cy="646331"/>
          </a:xfrm>
          <a:prstGeom prst="rect">
            <a:avLst/>
          </a:prstGeom>
          <a:noFill/>
        </p:spPr>
        <p:txBody>
          <a:bodyPr wrap="square">
            <a:spAutoFit/>
          </a:bodyPr>
          <a:lstStyle/>
          <a:p>
            <a:pPr marL="228600" indent="-228600" algn="just">
              <a:buFont typeface="Wingdings" panose="05000000000000000000" pitchFamily="2" charset="2"/>
              <a:buChar char="v"/>
            </a:pPr>
            <a:r>
              <a:rPr lang="en-GB" sz="1200" b="0" i="0" u="none" strike="noStrike" baseline="0" dirty="0">
                <a:solidFill>
                  <a:srgbClr val="000000"/>
                </a:solidFill>
                <a:latin typeface="Times New Roman" panose="02020603050405020304" pitchFamily="18" charset="0"/>
              </a:rPr>
              <a:t>Fig 4 is the Grameen phone cellular network output. In this scan output we can see that there are 8 different IP address from host to domain. </a:t>
            </a:r>
            <a:endParaRPr lang="en-US" sz="2000"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wind"/>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22"/>
          </p:nvPr>
        </p:nvSpPr>
        <p:spPr>
          <a:xfrm>
            <a:off x="5734024" y="6546407"/>
            <a:ext cx="723952" cy="247651"/>
          </a:xfrm>
        </p:spPr>
        <p:txBody>
          <a:bodyPr/>
          <a:lstStyle/>
          <a:p>
            <a:r>
              <a:rPr lang="en-US" dirty="0">
                <a:latin typeface="Calisto MT" panose="02040603050505030304" pitchFamily="18" charset="0"/>
              </a:rPr>
              <a:t>CSE-3304</a:t>
            </a:r>
            <a:endParaRPr lang="en-US" dirty="0">
              <a:latin typeface="Calisto MT" panose="02040603050505030304" pitchFamily="18" charset="0"/>
            </a:endParaRPr>
          </a:p>
        </p:txBody>
      </p:sp>
      <p:sp>
        <p:nvSpPr>
          <p:cNvPr id="3" name="Date Placeholder 2"/>
          <p:cNvSpPr>
            <a:spLocks noGrp="1"/>
          </p:cNvSpPr>
          <p:nvPr>
            <p:ph type="dt" sz="half" idx="21"/>
          </p:nvPr>
        </p:nvSpPr>
        <p:spPr>
          <a:xfrm>
            <a:off x="842710" y="6546408"/>
            <a:ext cx="1313180" cy="247651"/>
          </a:xfrm>
        </p:spPr>
        <p:txBody>
          <a:bodyPr/>
          <a:lstStyle/>
          <a:p>
            <a:r>
              <a:rPr lang="en-US" dirty="0">
                <a:latin typeface="Calisto MT" panose="02040603050505030304" pitchFamily="18" charset="0"/>
              </a:rPr>
              <a:t>December 24,2022</a:t>
            </a:r>
            <a:endParaRPr lang="en-US" dirty="0">
              <a:latin typeface="Calisto MT" panose="02040603050505030304" pitchFamily="18" charset="0"/>
            </a:endParaRPr>
          </a:p>
        </p:txBody>
      </p:sp>
      <p:sp>
        <p:nvSpPr>
          <p:cNvPr id="39" name="Slide Number Placeholder 14"/>
          <p:cNvSpPr txBox="1">
            <a:spLocks noGrp="1"/>
          </p:cNvSpPr>
          <p:nvPr>
            <p:ph type="sldNum" sz="quarter" idx="23"/>
          </p:nvPr>
        </p:nvSpPr>
        <p:spPr>
          <a:xfrm>
            <a:off x="11453493" y="6262922"/>
            <a:ext cx="261938" cy="318391"/>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94A09A9-5501-47C1-A89A-A340965A2BE2}" type="slidenum">
              <a:rPr lang="en-US" sz="3200" b="1" smtClean="0">
                <a:solidFill>
                  <a:schemeClr val="bg1"/>
                </a:solidFill>
                <a:effectLst>
                  <a:outerShdw blurRad="38100" dist="38100" dir="2700000" algn="tl">
                    <a:srgbClr val="000000">
                      <a:alpha val="43137"/>
                    </a:srgbClr>
                  </a:outerShdw>
                </a:effectLst>
                <a:latin typeface="Franklin Gothic Heavy" panose="020B0903020102020204" pitchFamily="34" charset="0"/>
              </a:rPr>
            </a:fld>
            <a:endParaRPr lang="en-US" sz="3200" b="1" dirty="0">
              <a:solidFill>
                <a:schemeClr val="bg1"/>
              </a:solidFill>
              <a:effectLst>
                <a:outerShdw blurRad="38100" dist="38100" dir="2700000" algn="tl">
                  <a:srgbClr val="000000">
                    <a:alpha val="43137"/>
                  </a:srgbClr>
                </a:outerShdw>
              </a:effectLst>
              <a:latin typeface="Franklin Gothic Heavy" panose="020B0903020102020204" pitchFamily="34" charset="0"/>
            </a:endParaRPr>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22062" y="659027"/>
            <a:ext cx="5292741" cy="2973859"/>
          </a:xfrm>
          <a:prstGeom prst="rect">
            <a:avLst/>
          </a:prstGeom>
        </p:spPr>
      </p:pic>
      <p:sp>
        <p:nvSpPr>
          <p:cNvPr id="13" name="TextBox 12"/>
          <p:cNvSpPr txBox="1"/>
          <p:nvPr/>
        </p:nvSpPr>
        <p:spPr>
          <a:xfrm>
            <a:off x="1659768" y="3806881"/>
            <a:ext cx="2817327" cy="261610"/>
          </a:xfrm>
          <a:prstGeom prst="rect">
            <a:avLst/>
          </a:prstGeom>
          <a:noFill/>
        </p:spPr>
        <p:txBody>
          <a:bodyPr wrap="square">
            <a:spAutoFit/>
          </a:bodyPr>
          <a:lstStyle/>
          <a:p>
            <a:r>
              <a:rPr lang="en-US" sz="1100" b="0" i="0" u="none" strike="noStrike" baseline="0" dirty="0">
                <a:solidFill>
                  <a:srgbClr val="000000"/>
                </a:solidFill>
                <a:latin typeface="Times New Roman" panose="02020603050405020304" pitchFamily="18" charset="0"/>
              </a:rPr>
              <a:t>Fig 5: </a:t>
            </a:r>
            <a:r>
              <a:rPr lang="en-US" sz="1100" b="0" i="0" u="none" strike="noStrike" baseline="0" dirty="0" err="1">
                <a:solidFill>
                  <a:srgbClr val="000000"/>
                </a:solidFill>
                <a:latin typeface="Times New Roman" panose="02020603050405020304" pitchFamily="18" charset="0"/>
              </a:rPr>
              <a:t>RedNetwork</a:t>
            </a:r>
            <a:r>
              <a:rPr lang="en-US" sz="1100" b="0" i="0" u="none" strike="noStrike" baseline="0" dirty="0">
                <a:solidFill>
                  <a:srgbClr val="000000"/>
                </a:solidFill>
                <a:latin typeface="Times New Roman" panose="02020603050405020304" pitchFamily="18" charset="0"/>
              </a:rPr>
              <a:t> ISP Zen map scan output </a:t>
            </a:r>
            <a:endParaRPr lang="en-US" dirty="0"/>
          </a:p>
        </p:txBody>
      </p:sp>
      <p:sp>
        <p:nvSpPr>
          <p:cNvPr id="14" name="TextBox 13"/>
          <p:cNvSpPr txBox="1"/>
          <p:nvPr/>
        </p:nvSpPr>
        <p:spPr>
          <a:xfrm>
            <a:off x="6096000" y="1605120"/>
            <a:ext cx="4275438" cy="738664"/>
          </a:xfrm>
          <a:prstGeom prst="rect">
            <a:avLst/>
          </a:prstGeom>
          <a:noFill/>
        </p:spPr>
        <p:txBody>
          <a:bodyPr wrap="square">
            <a:spAutoFit/>
          </a:bodyPr>
          <a:lstStyle/>
          <a:p>
            <a:pPr marL="228600" indent="-228600">
              <a:buFont typeface="Wingdings" panose="05000000000000000000" pitchFamily="2" charset="2"/>
              <a:buChar char="v"/>
            </a:pPr>
            <a:r>
              <a:rPr lang="en-GB" sz="1400" b="0" i="0" u="none" strike="noStrike" baseline="0" dirty="0">
                <a:solidFill>
                  <a:srgbClr val="000000"/>
                </a:solidFill>
                <a:latin typeface="Times New Roman" panose="02020603050405020304" pitchFamily="18" charset="0"/>
              </a:rPr>
              <a:t>Fig 5 is the </a:t>
            </a:r>
            <a:r>
              <a:rPr lang="en-GB" sz="1400" b="0" i="0" u="none" strike="noStrike" baseline="0" dirty="0" err="1">
                <a:solidFill>
                  <a:srgbClr val="000000"/>
                </a:solidFill>
                <a:latin typeface="Times New Roman" panose="02020603050405020304" pitchFamily="18" charset="0"/>
              </a:rPr>
              <a:t>RednetNetwork</a:t>
            </a:r>
            <a:r>
              <a:rPr lang="en-GB" sz="1400" b="0" i="0" u="none" strike="noStrike" baseline="0" dirty="0">
                <a:solidFill>
                  <a:srgbClr val="000000"/>
                </a:solidFill>
                <a:latin typeface="Times New Roman" panose="02020603050405020304" pitchFamily="18" charset="0"/>
              </a:rPr>
              <a:t> ISP output. In this scan output we can see that there are 8 different IP address from host to domain. </a:t>
            </a:r>
            <a:endParaRPr lang="en-US" sz="2400"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2724665"/>
            <a:ext cx="5371070" cy="3021227"/>
          </a:xfrm>
          <a:prstGeom prst="rect">
            <a:avLst/>
          </a:prstGeom>
        </p:spPr>
      </p:pic>
      <p:sp>
        <p:nvSpPr>
          <p:cNvPr id="20" name="TextBox 19"/>
          <p:cNvSpPr txBox="1"/>
          <p:nvPr/>
        </p:nvSpPr>
        <p:spPr>
          <a:xfrm>
            <a:off x="842710" y="4732637"/>
            <a:ext cx="4324865" cy="738664"/>
          </a:xfrm>
          <a:prstGeom prst="rect">
            <a:avLst/>
          </a:prstGeom>
          <a:noFill/>
        </p:spPr>
        <p:txBody>
          <a:bodyPr wrap="square">
            <a:spAutoFit/>
          </a:bodyPr>
          <a:lstStyle/>
          <a:p>
            <a:pPr marL="285750" indent="-285750">
              <a:buFont typeface="Wingdings" panose="05000000000000000000" pitchFamily="2" charset="2"/>
              <a:buChar char="v"/>
            </a:pPr>
            <a:r>
              <a:rPr lang="en-GB" sz="1400" b="0" i="0" u="none" strike="noStrike" baseline="0" dirty="0">
                <a:solidFill>
                  <a:srgbClr val="000000"/>
                </a:solidFill>
                <a:latin typeface="Times New Roman" panose="02020603050405020304" pitchFamily="18" charset="0"/>
              </a:rPr>
              <a:t>Fig 6 is the </a:t>
            </a:r>
            <a:r>
              <a:rPr lang="en-GB" sz="1400" b="0" i="0" u="none" strike="noStrike" baseline="0" dirty="0" err="1">
                <a:solidFill>
                  <a:srgbClr val="000000"/>
                </a:solidFill>
                <a:latin typeface="Times New Roman" panose="02020603050405020304" pitchFamily="18" charset="0"/>
              </a:rPr>
              <a:t>PentaNetwork</a:t>
            </a:r>
            <a:r>
              <a:rPr lang="en-GB" sz="1400" b="0" i="0" u="none" strike="noStrike" baseline="0" dirty="0">
                <a:solidFill>
                  <a:srgbClr val="000000"/>
                </a:solidFill>
                <a:latin typeface="Times New Roman" panose="02020603050405020304" pitchFamily="18" charset="0"/>
              </a:rPr>
              <a:t> ISP output. In this scan output we can see that there are 5 different IP address from host to domain. </a:t>
            </a:r>
            <a:endParaRPr lang="en-US" sz="2400" dirty="0"/>
          </a:p>
        </p:txBody>
      </p:sp>
      <p:sp>
        <p:nvSpPr>
          <p:cNvPr id="22" name="TextBox 21"/>
          <p:cNvSpPr txBox="1"/>
          <p:nvPr/>
        </p:nvSpPr>
        <p:spPr>
          <a:xfrm>
            <a:off x="7385221" y="5856291"/>
            <a:ext cx="2792627" cy="261610"/>
          </a:xfrm>
          <a:prstGeom prst="rect">
            <a:avLst/>
          </a:prstGeom>
          <a:noFill/>
        </p:spPr>
        <p:txBody>
          <a:bodyPr wrap="square">
            <a:spAutoFit/>
          </a:bodyPr>
          <a:lstStyle/>
          <a:p>
            <a:r>
              <a:rPr lang="en-US" sz="1100" b="0" i="0" u="none" strike="noStrike" baseline="0" dirty="0">
                <a:solidFill>
                  <a:srgbClr val="000000"/>
                </a:solidFill>
                <a:latin typeface="Times New Roman" panose="02020603050405020304" pitchFamily="18" charset="0"/>
              </a:rPr>
              <a:t>Fig 6: </a:t>
            </a:r>
            <a:r>
              <a:rPr lang="en-US" sz="1100" b="0" i="0" u="none" strike="noStrike" baseline="0" dirty="0" err="1">
                <a:solidFill>
                  <a:srgbClr val="000000"/>
                </a:solidFill>
                <a:latin typeface="Times New Roman" panose="02020603050405020304" pitchFamily="18" charset="0"/>
              </a:rPr>
              <a:t>PentaNetwork</a:t>
            </a:r>
            <a:r>
              <a:rPr lang="en-US" sz="1100" b="0" i="0" u="none" strike="noStrike" baseline="0" dirty="0">
                <a:solidFill>
                  <a:srgbClr val="000000"/>
                </a:solidFill>
                <a:latin typeface="Times New Roman" panose="02020603050405020304" pitchFamily="18" charset="0"/>
              </a:rPr>
              <a:t> ISP Zen map scan output </a:t>
            </a:r>
            <a:endParaRPr 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prestig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22"/>
          </p:nvPr>
        </p:nvSpPr>
        <p:spPr>
          <a:xfrm>
            <a:off x="5721667" y="6546407"/>
            <a:ext cx="748666" cy="247651"/>
          </a:xfrm>
        </p:spPr>
        <p:txBody>
          <a:bodyPr/>
          <a:lstStyle/>
          <a:p>
            <a:r>
              <a:rPr lang="en-US" dirty="0">
                <a:latin typeface="Calisto MT" panose="02040603050505030304" pitchFamily="18" charset="0"/>
              </a:rPr>
              <a:t>CSE-3204</a:t>
            </a:r>
            <a:endParaRPr lang="en-US" dirty="0">
              <a:latin typeface="Calisto MT" panose="02040603050505030304" pitchFamily="18" charset="0"/>
            </a:endParaRPr>
          </a:p>
        </p:txBody>
      </p:sp>
      <p:sp>
        <p:nvSpPr>
          <p:cNvPr id="3" name="Date Placeholder 2"/>
          <p:cNvSpPr>
            <a:spLocks noGrp="1"/>
          </p:cNvSpPr>
          <p:nvPr>
            <p:ph type="dt" sz="half" idx="21"/>
          </p:nvPr>
        </p:nvSpPr>
        <p:spPr>
          <a:xfrm>
            <a:off x="842710" y="6546408"/>
            <a:ext cx="1313180" cy="247651"/>
          </a:xfrm>
        </p:spPr>
        <p:txBody>
          <a:bodyPr/>
          <a:lstStyle/>
          <a:p>
            <a:r>
              <a:rPr lang="en-US" dirty="0">
                <a:latin typeface="Calisto MT" panose="02040603050505030304" pitchFamily="18" charset="0"/>
              </a:rPr>
              <a:t>December 24,2022</a:t>
            </a:r>
            <a:endParaRPr lang="en-US" dirty="0">
              <a:latin typeface="Calisto MT" panose="02040603050505030304" pitchFamily="18" charset="0"/>
            </a:endParaRPr>
          </a:p>
        </p:txBody>
      </p:sp>
      <p:sp>
        <p:nvSpPr>
          <p:cNvPr id="39" name="Slide Number Placeholder 14"/>
          <p:cNvSpPr txBox="1">
            <a:spLocks noGrp="1"/>
          </p:cNvSpPr>
          <p:nvPr>
            <p:ph type="sldNum" sz="quarter" idx="23"/>
          </p:nvPr>
        </p:nvSpPr>
        <p:spPr>
          <a:xfrm>
            <a:off x="11453493" y="6262922"/>
            <a:ext cx="261938" cy="318391"/>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94A09A9-5501-47C1-A89A-A340965A2BE2}" type="slidenum">
              <a:rPr lang="en-US" sz="3200" b="1" smtClean="0">
                <a:solidFill>
                  <a:schemeClr val="bg1"/>
                </a:solidFill>
                <a:effectLst>
                  <a:outerShdw blurRad="38100" dist="38100" dir="2700000" algn="tl">
                    <a:srgbClr val="000000">
                      <a:alpha val="43137"/>
                    </a:srgbClr>
                  </a:outerShdw>
                </a:effectLst>
                <a:latin typeface="Franklin Gothic Heavy" panose="020B0903020102020204" pitchFamily="34" charset="0"/>
              </a:rPr>
            </a:fld>
            <a:endParaRPr lang="en-US" sz="3200" b="1" dirty="0">
              <a:solidFill>
                <a:schemeClr val="bg1"/>
              </a:solidFill>
              <a:effectLst>
                <a:outerShdw blurRad="38100" dist="38100" dir="2700000" algn="tl">
                  <a:srgbClr val="000000">
                    <a:alpha val="43137"/>
                  </a:srgbClr>
                </a:outerShdw>
              </a:effectLst>
              <a:latin typeface="Franklin Gothic Heavy" panose="020B0903020102020204" pitchFamily="34" charset="0"/>
            </a:endParaRPr>
          </a:p>
        </p:txBody>
      </p:sp>
      <p:sp>
        <p:nvSpPr>
          <p:cNvPr id="9" name="Title 2"/>
          <p:cNvSpPr txBox="1"/>
          <p:nvPr/>
        </p:nvSpPr>
        <p:spPr>
          <a:xfrm>
            <a:off x="936708" y="922638"/>
            <a:ext cx="5035723" cy="807308"/>
          </a:xfrm>
          <a:prstGeom prst="rect">
            <a:avLst/>
          </a:prstGeom>
        </p:spPr>
        <p:txBody>
          <a:bodyPr vert="horz" lIns="0" tIns="0" rIns="0" bIns="0" rtlCol="0" anchor="b" anchorCtr="0">
            <a:normAutofit fontScale="92500"/>
          </a:bodyPr>
          <a:lst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dirty="0">
                <a:solidFill>
                  <a:srgbClr val="7CA655"/>
                </a:solidFill>
                <a:effectLst>
                  <a:outerShdw blurRad="38100" dist="38100" dir="2700000" algn="tl">
                    <a:srgbClr val="000000">
                      <a:alpha val="43137"/>
                    </a:srgbClr>
                  </a:outerShdw>
                </a:effectLst>
                <a:latin typeface="Bell MT" panose="02020503060305020303" pitchFamily="18" charset="0"/>
              </a:rPr>
              <a:t>Design network topology</a:t>
            </a:r>
            <a:endParaRPr lang="en-US" sz="3600" dirty="0">
              <a:solidFill>
                <a:srgbClr val="7CA655"/>
              </a:solidFill>
              <a:effectLst>
                <a:outerShdw blurRad="38100" dist="38100" dir="2700000" algn="tl">
                  <a:srgbClr val="000000">
                    <a:alpha val="43137"/>
                  </a:srgbClr>
                </a:outerShdw>
              </a:effectLst>
              <a:latin typeface="Bell MT" panose="02020503060305020303" pitchFamily="18" charset="0"/>
            </a:endParaRPr>
          </a:p>
        </p:txBody>
      </p:sp>
      <p:pic>
        <p:nvPicPr>
          <p:cNvPr id="6" name="Picture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664411" y="708456"/>
            <a:ext cx="4326927" cy="5016998"/>
          </a:xfrm>
          <a:prstGeom prst="rect">
            <a:avLst/>
          </a:prstGeom>
        </p:spPr>
      </p:pic>
      <p:sp>
        <p:nvSpPr>
          <p:cNvPr id="12" name="TextBox 11"/>
          <p:cNvSpPr txBox="1"/>
          <p:nvPr/>
        </p:nvSpPr>
        <p:spPr>
          <a:xfrm>
            <a:off x="7649863" y="5769995"/>
            <a:ext cx="2356022" cy="261610"/>
          </a:xfrm>
          <a:prstGeom prst="rect">
            <a:avLst/>
          </a:prstGeom>
          <a:noFill/>
        </p:spPr>
        <p:txBody>
          <a:bodyPr wrap="square">
            <a:spAutoFit/>
          </a:bodyPr>
          <a:lstStyle/>
          <a:p>
            <a:r>
              <a:rPr lang="en-GB" sz="1100" b="0" i="0" u="none" strike="noStrike" baseline="0" dirty="0">
                <a:solidFill>
                  <a:srgbClr val="000000"/>
                </a:solidFill>
                <a:latin typeface="Times New Roman" panose="02020603050405020304" pitchFamily="18" charset="0"/>
              </a:rPr>
              <a:t>Fig 7: Network topology of Wikipedia </a:t>
            </a:r>
            <a:endParaRPr lang="en-US" dirty="0"/>
          </a:p>
        </p:txBody>
      </p:sp>
      <p:sp>
        <p:nvSpPr>
          <p:cNvPr id="14" name="TextBox 13"/>
          <p:cNvSpPr txBox="1"/>
          <p:nvPr/>
        </p:nvSpPr>
        <p:spPr>
          <a:xfrm>
            <a:off x="838197" y="2422925"/>
            <a:ext cx="5257803" cy="3477875"/>
          </a:xfrm>
          <a:prstGeom prst="rect">
            <a:avLst/>
          </a:prstGeom>
          <a:noFill/>
        </p:spPr>
        <p:txBody>
          <a:bodyPr wrap="square">
            <a:spAutoFit/>
          </a:bodyPr>
          <a:lstStyle/>
          <a:p>
            <a:pPr marL="171450" indent="-171450" algn="just">
              <a:buFont typeface="Wingdings" panose="05000000000000000000" pitchFamily="2" charset="2"/>
              <a:buChar char="v"/>
            </a:pPr>
            <a:r>
              <a:rPr lang="en-GB" sz="2000" b="0" i="0" u="none" strike="noStrike" baseline="0" dirty="0">
                <a:solidFill>
                  <a:srgbClr val="000000"/>
                </a:solidFill>
                <a:latin typeface="Times New Roman" panose="02020603050405020304" pitchFamily="18" charset="0"/>
              </a:rPr>
              <a:t>Network topology is the arrangement of computers, network devices and other components of a network. </a:t>
            </a:r>
            <a:endParaRPr lang="en-GB" sz="2000" b="0" i="0" u="none" strike="noStrike" baseline="0" dirty="0">
              <a:solidFill>
                <a:srgbClr val="000000"/>
              </a:solidFill>
              <a:latin typeface="Times New Roman" panose="02020603050405020304" pitchFamily="18" charset="0"/>
            </a:endParaRPr>
          </a:p>
          <a:p>
            <a:pPr marL="171450" indent="-171450" algn="just">
              <a:buFont typeface="Wingdings" panose="05000000000000000000" pitchFamily="2" charset="2"/>
              <a:buChar char="v"/>
            </a:pPr>
            <a:r>
              <a:rPr lang="en-GB" sz="2000" dirty="0">
                <a:solidFill>
                  <a:srgbClr val="000000"/>
                </a:solidFill>
                <a:latin typeface="Times New Roman" panose="02020603050405020304" pitchFamily="18" charset="0"/>
              </a:rPr>
              <a:t>D</a:t>
            </a:r>
            <a:r>
              <a:rPr lang="en-GB" sz="2000" b="0" i="0" u="none" strike="noStrike" baseline="0" dirty="0">
                <a:solidFill>
                  <a:srgbClr val="000000"/>
                </a:solidFill>
                <a:latin typeface="Times New Roman" panose="02020603050405020304" pitchFamily="18" charset="0"/>
              </a:rPr>
              <a:t>escribes how various devices in a network are connected to one another and how they communicate. </a:t>
            </a:r>
            <a:endParaRPr lang="en-GB" sz="2000" b="0" i="0" u="none" strike="noStrike" baseline="0" dirty="0">
              <a:solidFill>
                <a:srgbClr val="000000"/>
              </a:solidFill>
              <a:latin typeface="Times New Roman" panose="02020603050405020304" pitchFamily="18" charset="0"/>
            </a:endParaRPr>
          </a:p>
          <a:p>
            <a:pPr marL="171450" indent="-171450" algn="just">
              <a:buFont typeface="Wingdings" panose="05000000000000000000" pitchFamily="2" charset="2"/>
              <a:buChar char="v"/>
            </a:pPr>
            <a:r>
              <a:rPr lang="en-GB" sz="2000" b="0" i="0" u="none" strike="noStrike" baseline="0" dirty="0">
                <a:solidFill>
                  <a:srgbClr val="000000"/>
                </a:solidFill>
                <a:latin typeface="Times New Roman" panose="02020603050405020304" pitchFamily="18" charset="0"/>
              </a:rPr>
              <a:t>Physical topology describes the physical layout of a network and the location of the various devices.</a:t>
            </a:r>
            <a:endParaRPr lang="en-GB" sz="2000" b="0" i="0" u="none" strike="noStrike" baseline="0" dirty="0">
              <a:solidFill>
                <a:srgbClr val="000000"/>
              </a:solidFill>
              <a:latin typeface="Times New Roman" panose="02020603050405020304" pitchFamily="18" charset="0"/>
            </a:endParaRPr>
          </a:p>
          <a:p>
            <a:pPr marL="171450" indent="-171450" algn="just">
              <a:buFont typeface="Wingdings" panose="05000000000000000000" pitchFamily="2" charset="2"/>
              <a:buChar char="v"/>
            </a:pPr>
            <a:r>
              <a:rPr lang="en-GB" sz="2000" b="0" i="0" u="none" strike="noStrike" baseline="0" dirty="0">
                <a:solidFill>
                  <a:srgbClr val="000000"/>
                </a:solidFill>
                <a:latin typeface="Times New Roman" panose="02020603050405020304" pitchFamily="18" charset="0"/>
              </a:rPr>
              <a:t>logical topology describes how data is transferred between the different nodes. </a:t>
            </a:r>
            <a:endParaRPr lang="en-US" sz="2000"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crush"/>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22"/>
          </p:nvPr>
        </p:nvSpPr>
        <p:spPr>
          <a:xfrm>
            <a:off x="5709310" y="6541570"/>
            <a:ext cx="773379" cy="247651"/>
          </a:xfrm>
        </p:spPr>
        <p:txBody>
          <a:bodyPr/>
          <a:lstStyle/>
          <a:p>
            <a:r>
              <a:rPr lang="en-US" dirty="0">
                <a:latin typeface="Calisto MT" panose="02040603050505030304" pitchFamily="18" charset="0"/>
              </a:rPr>
              <a:t>CSE-3304</a:t>
            </a:r>
            <a:endParaRPr lang="en-US" dirty="0">
              <a:latin typeface="Calisto MT" panose="02040603050505030304" pitchFamily="18" charset="0"/>
            </a:endParaRPr>
          </a:p>
        </p:txBody>
      </p:sp>
      <p:sp>
        <p:nvSpPr>
          <p:cNvPr id="3" name="Date Placeholder 2"/>
          <p:cNvSpPr>
            <a:spLocks noGrp="1"/>
          </p:cNvSpPr>
          <p:nvPr>
            <p:ph type="dt" sz="half" idx="21"/>
          </p:nvPr>
        </p:nvSpPr>
        <p:spPr>
          <a:xfrm>
            <a:off x="842710" y="6546408"/>
            <a:ext cx="1313180" cy="247651"/>
          </a:xfrm>
        </p:spPr>
        <p:txBody>
          <a:bodyPr/>
          <a:lstStyle/>
          <a:p>
            <a:r>
              <a:rPr lang="en-US" dirty="0">
                <a:latin typeface="Calisto MT" panose="02040603050505030304" pitchFamily="18" charset="0"/>
              </a:rPr>
              <a:t>December 24,2022</a:t>
            </a:r>
            <a:endParaRPr lang="en-US" dirty="0">
              <a:latin typeface="Calisto MT" panose="02040603050505030304" pitchFamily="18" charset="0"/>
            </a:endParaRPr>
          </a:p>
        </p:txBody>
      </p:sp>
      <p:sp>
        <p:nvSpPr>
          <p:cNvPr id="39" name="Slide Number Placeholder 14"/>
          <p:cNvSpPr txBox="1">
            <a:spLocks noGrp="1"/>
          </p:cNvSpPr>
          <p:nvPr>
            <p:ph type="sldNum" sz="quarter" idx="23"/>
          </p:nvPr>
        </p:nvSpPr>
        <p:spPr>
          <a:xfrm>
            <a:off x="11453493" y="6262922"/>
            <a:ext cx="261938" cy="318391"/>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94A09A9-5501-47C1-A89A-A340965A2BE2}" type="slidenum">
              <a:rPr lang="en-US" sz="3200" b="1" smtClean="0">
                <a:solidFill>
                  <a:schemeClr val="bg1"/>
                </a:solidFill>
                <a:effectLst>
                  <a:outerShdw blurRad="38100" dist="38100" dir="2700000" algn="tl">
                    <a:srgbClr val="000000">
                      <a:alpha val="43137"/>
                    </a:srgbClr>
                  </a:outerShdw>
                </a:effectLst>
                <a:latin typeface="Franklin Gothic Heavy" panose="020B0903020102020204" pitchFamily="34" charset="0"/>
              </a:rPr>
            </a:fld>
            <a:endParaRPr lang="en-US" sz="3200" b="1" dirty="0">
              <a:solidFill>
                <a:schemeClr val="bg1"/>
              </a:solidFill>
              <a:effectLst>
                <a:outerShdw blurRad="38100" dist="38100" dir="2700000" algn="tl">
                  <a:srgbClr val="000000">
                    <a:alpha val="43137"/>
                  </a:srgbClr>
                </a:outerShdw>
              </a:effectLst>
              <a:latin typeface="Franklin Gothic Heavy" panose="020B0903020102020204" pitchFamily="34" charset="0"/>
            </a:endParaRPr>
          </a:p>
        </p:txBody>
      </p:sp>
      <p:sp>
        <p:nvSpPr>
          <p:cNvPr id="9" name="Title 2"/>
          <p:cNvSpPr txBox="1"/>
          <p:nvPr/>
        </p:nvSpPr>
        <p:spPr>
          <a:xfrm>
            <a:off x="849722" y="939114"/>
            <a:ext cx="6621997" cy="770522"/>
          </a:xfrm>
          <a:prstGeom prst="rect">
            <a:avLst/>
          </a:prstGeom>
        </p:spPr>
        <p:txBody>
          <a:bodyPr vert="horz" lIns="0" tIns="0" rIns="0" bIns="0" rtlCol="0" anchor="b" anchorCtr="0">
            <a:normAutofit fontScale="92500"/>
          </a:bodyPr>
          <a:lst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sz="3600" dirty="0">
                <a:solidFill>
                  <a:srgbClr val="7CA655"/>
                </a:solidFill>
                <a:effectLst>
                  <a:outerShdw blurRad="38100" dist="38100" dir="2700000" algn="tl">
                    <a:srgbClr val="000000">
                      <a:alpha val="43137"/>
                    </a:srgbClr>
                  </a:outerShdw>
                </a:effectLst>
                <a:latin typeface="Bell MT" panose="02020503060305020303" pitchFamily="18" charset="0"/>
              </a:rPr>
              <a:t>Excel sheet for network diagram</a:t>
            </a:r>
            <a:endParaRPr lang="en-US" sz="3600" dirty="0">
              <a:solidFill>
                <a:srgbClr val="7CA655"/>
              </a:solidFill>
              <a:effectLst>
                <a:outerShdw blurRad="38100" dist="38100" dir="2700000" algn="tl">
                  <a:srgbClr val="000000">
                    <a:alpha val="43137"/>
                  </a:srgbClr>
                </a:outerShdw>
              </a:effectLst>
              <a:latin typeface="Bell MT" panose="02020503060305020303" pitchFamily="18" charset="0"/>
            </a:endParaRPr>
          </a:p>
        </p:txBody>
      </p:sp>
      <p:sp>
        <p:nvSpPr>
          <p:cNvPr id="10" name="TextBox 9"/>
          <p:cNvSpPr txBox="1"/>
          <p:nvPr/>
        </p:nvSpPr>
        <p:spPr>
          <a:xfrm>
            <a:off x="2109488" y="2044005"/>
            <a:ext cx="4925002" cy="1384995"/>
          </a:xfrm>
          <a:prstGeom prst="rect">
            <a:avLst/>
          </a:prstGeom>
          <a:noFill/>
        </p:spPr>
        <p:txBody>
          <a:bodyPr wrap="square">
            <a:spAutoFit/>
          </a:bodyPr>
          <a:lstStyle/>
          <a:p>
            <a:pPr marL="171450" indent="-171450" algn="just">
              <a:buFont typeface="Wingdings" panose="05000000000000000000" pitchFamily="2" charset="2"/>
              <a:buChar char="v"/>
            </a:pPr>
            <a:r>
              <a:rPr lang="en-GB" sz="1400" b="0" i="0" u="none" strike="noStrike" baseline="0" dirty="0">
                <a:solidFill>
                  <a:srgbClr val="000000"/>
                </a:solidFill>
                <a:latin typeface="Times New Roman" panose="02020603050405020304" pitchFamily="18" charset="0"/>
              </a:rPr>
              <a:t>Creating network topology by Zen map now we ready a excel sheet for simulation. </a:t>
            </a:r>
            <a:endParaRPr lang="en-GB" sz="1400" b="0" i="0" u="none" strike="noStrike" baseline="0" dirty="0">
              <a:solidFill>
                <a:srgbClr val="000000"/>
              </a:solidFill>
              <a:latin typeface="Times New Roman" panose="02020603050405020304" pitchFamily="18" charset="0"/>
            </a:endParaRPr>
          </a:p>
          <a:p>
            <a:pPr marL="171450" indent="-171450" algn="just">
              <a:buFont typeface="Wingdings" panose="05000000000000000000" pitchFamily="2" charset="2"/>
              <a:buChar char="v"/>
            </a:pPr>
            <a:r>
              <a:rPr lang="en-GB" sz="1400" b="0" i="0" u="none" strike="noStrike" baseline="0" dirty="0">
                <a:solidFill>
                  <a:srgbClr val="000000"/>
                </a:solidFill>
                <a:latin typeface="Times New Roman" panose="02020603050405020304" pitchFamily="18" charset="0"/>
              </a:rPr>
              <a:t>First, we need to prepare four service table by serial by serial Ip address. </a:t>
            </a:r>
            <a:endParaRPr lang="en-GB" sz="1400" dirty="0">
              <a:solidFill>
                <a:srgbClr val="000000"/>
              </a:solidFill>
              <a:latin typeface="Times New Roman" panose="02020603050405020304" pitchFamily="18" charset="0"/>
            </a:endParaRPr>
          </a:p>
          <a:p>
            <a:pPr marL="171450" indent="-171450" algn="just">
              <a:buFont typeface="Wingdings" panose="05000000000000000000" pitchFamily="2" charset="2"/>
              <a:buChar char="v"/>
            </a:pPr>
            <a:r>
              <a:rPr lang="en-GB" sz="1400" b="0" i="0" u="none" strike="noStrike" baseline="0" dirty="0">
                <a:solidFill>
                  <a:srgbClr val="000000"/>
                </a:solidFill>
                <a:latin typeface="Times New Roman" panose="02020603050405020304" pitchFamily="18" charset="0"/>
              </a:rPr>
              <a:t>Then we need to put it into a another excel sheet by serial by serial. </a:t>
            </a:r>
            <a:endParaRPr lang="en-US" sz="1400" dirty="0"/>
          </a:p>
        </p:txBody>
      </p:sp>
      <p:pic>
        <p:nvPicPr>
          <p:cNvPr id="7" name="Picture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63827" y="3473487"/>
            <a:ext cx="2912529" cy="2146709"/>
          </a:xfrm>
          <a:prstGeom prst="rect">
            <a:avLst/>
          </a:prstGeom>
        </p:spPr>
      </p:pic>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3875" y="3473487"/>
            <a:ext cx="3153441" cy="2146709"/>
          </a:xfrm>
          <a:prstGeom prst="rect">
            <a:avLst/>
          </a:prstGeom>
        </p:spPr>
      </p:pic>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15646" y="3498529"/>
            <a:ext cx="3230484" cy="2146709"/>
          </a:xfrm>
          <a:prstGeom prst="rect">
            <a:avLst/>
          </a:prstGeom>
        </p:spPr>
      </p:pic>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03316" y="354235"/>
            <a:ext cx="3655143" cy="2463105"/>
          </a:xfrm>
          <a:prstGeom prst="rect">
            <a:avLst/>
          </a:prstGeom>
        </p:spPr>
      </p:pic>
      <p:sp>
        <p:nvSpPr>
          <p:cNvPr id="19" name="TextBox 18"/>
          <p:cNvSpPr txBox="1"/>
          <p:nvPr/>
        </p:nvSpPr>
        <p:spPr>
          <a:xfrm>
            <a:off x="1340934" y="5651029"/>
            <a:ext cx="2158314" cy="261610"/>
          </a:xfrm>
          <a:prstGeom prst="rect">
            <a:avLst/>
          </a:prstGeom>
          <a:noFill/>
        </p:spPr>
        <p:txBody>
          <a:bodyPr wrap="square">
            <a:spAutoFit/>
          </a:bodyPr>
          <a:lstStyle/>
          <a:p>
            <a:r>
              <a:rPr lang="en-GB" sz="1100" b="0" i="0" u="none" strike="noStrike" baseline="0" dirty="0">
                <a:solidFill>
                  <a:srgbClr val="000000"/>
                </a:solidFill>
                <a:latin typeface="Times New Roman" panose="02020603050405020304" pitchFamily="18" charset="0"/>
              </a:rPr>
              <a:t>Fig 8: Service table of Banglalink </a:t>
            </a:r>
            <a:endParaRPr lang="en-US" dirty="0"/>
          </a:p>
        </p:txBody>
      </p:sp>
      <p:sp>
        <p:nvSpPr>
          <p:cNvPr id="21" name="TextBox 20"/>
          <p:cNvSpPr txBox="1"/>
          <p:nvPr/>
        </p:nvSpPr>
        <p:spPr>
          <a:xfrm>
            <a:off x="4571989" y="5627195"/>
            <a:ext cx="2397211" cy="261610"/>
          </a:xfrm>
          <a:prstGeom prst="rect">
            <a:avLst/>
          </a:prstGeom>
          <a:noFill/>
        </p:spPr>
        <p:txBody>
          <a:bodyPr wrap="square">
            <a:spAutoFit/>
          </a:bodyPr>
          <a:lstStyle/>
          <a:p>
            <a:r>
              <a:rPr lang="en-GB" sz="1100" b="0" i="0" u="none" strike="noStrike" baseline="0" dirty="0">
                <a:solidFill>
                  <a:srgbClr val="000000"/>
                </a:solidFill>
                <a:latin typeface="Times New Roman" panose="02020603050405020304" pitchFamily="18" charset="0"/>
              </a:rPr>
              <a:t>Fig 9: Service table of Grameen phone </a:t>
            </a:r>
            <a:endParaRPr lang="en-US" dirty="0"/>
          </a:p>
        </p:txBody>
      </p:sp>
      <p:sp>
        <p:nvSpPr>
          <p:cNvPr id="23" name="TextBox 22"/>
          <p:cNvSpPr txBox="1"/>
          <p:nvPr/>
        </p:nvSpPr>
        <p:spPr>
          <a:xfrm>
            <a:off x="8769352" y="2932646"/>
            <a:ext cx="2323070" cy="261610"/>
          </a:xfrm>
          <a:prstGeom prst="rect">
            <a:avLst/>
          </a:prstGeom>
          <a:noFill/>
        </p:spPr>
        <p:txBody>
          <a:bodyPr wrap="square">
            <a:spAutoFit/>
          </a:bodyPr>
          <a:lstStyle/>
          <a:p>
            <a:r>
              <a:rPr lang="en-GB" sz="1100" b="0" i="0" u="none" strike="noStrike" baseline="0" dirty="0">
                <a:solidFill>
                  <a:srgbClr val="000000"/>
                </a:solidFill>
                <a:latin typeface="Times New Roman" panose="02020603050405020304" pitchFamily="18" charset="0"/>
              </a:rPr>
              <a:t>Fig 10: Service table of </a:t>
            </a:r>
            <a:r>
              <a:rPr lang="en-GB" sz="1100" b="0" i="0" u="none" strike="noStrike" baseline="0" dirty="0" err="1">
                <a:solidFill>
                  <a:srgbClr val="000000"/>
                </a:solidFill>
                <a:latin typeface="Times New Roman" panose="02020603050405020304" pitchFamily="18" charset="0"/>
              </a:rPr>
              <a:t>RedNet</a:t>
            </a:r>
            <a:r>
              <a:rPr lang="en-GB" sz="1100" b="0" i="0" u="none" strike="noStrike" baseline="0" dirty="0">
                <a:solidFill>
                  <a:srgbClr val="000000"/>
                </a:solidFill>
                <a:latin typeface="Times New Roman" panose="02020603050405020304" pitchFamily="18" charset="0"/>
              </a:rPr>
              <a:t> ISP </a:t>
            </a:r>
            <a:endParaRPr lang="en-US" dirty="0"/>
          </a:p>
        </p:txBody>
      </p:sp>
      <p:sp>
        <p:nvSpPr>
          <p:cNvPr id="25" name="TextBox 24"/>
          <p:cNvSpPr txBox="1"/>
          <p:nvPr/>
        </p:nvSpPr>
        <p:spPr>
          <a:xfrm>
            <a:off x="8843486" y="5758000"/>
            <a:ext cx="2174802" cy="261610"/>
          </a:xfrm>
          <a:prstGeom prst="rect">
            <a:avLst/>
          </a:prstGeom>
          <a:noFill/>
        </p:spPr>
        <p:txBody>
          <a:bodyPr wrap="square">
            <a:spAutoFit/>
          </a:bodyPr>
          <a:lstStyle/>
          <a:p>
            <a:r>
              <a:rPr lang="en-GB" sz="1100" b="0" i="0" u="none" strike="noStrike" baseline="0" dirty="0">
                <a:solidFill>
                  <a:srgbClr val="000000"/>
                </a:solidFill>
                <a:latin typeface="Times New Roman" panose="02020603050405020304" pitchFamily="18" charset="0"/>
              </a:rPr>
              <a:t>Fig 11: Service table of Penta ISP </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Geometric annual presentation</Template>
  <TotalTime>0</TotalTime>
  <Words>6755</Words>
  <Application>WPS Presentation</Application>
  <PresentationFormat>Widescreen</PresentationFormat>
  <Paragraphs>224</Paragraphs>
  <Slides>17</Slides>
  <Notes>1</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17</vt:i4>
      </vt:variant>
    </vt:vector>
  </HeadingPairs>
  <TitlesOfParts>
    <vt:vector size="34" baseType="lpstr">
      <vt:lpstr>Arial</vt:lpstr>
      <vt:lpstr>SimSun</vt:lpstr>
      <vt:lpstr>Wingdings</vt:lpstr>
      <vt:lpstr>Bell MT</vt:lpstr>
      <vt:lpstr>PMingLiU-ExtB</vt:lpstr>
      <vt:lpstr>Cooper Black</vt:lpstr>
      <vt:lpstr>Franklin Gothic Heavy</vt:lpstr>
      <vt:lpstr>Calisto MT</vt:lpstr>
      <vt:lpstr>Segoe Print</vt:lpstr>
      <vt:lpstr>Times New Roman</vt:lpstr>
      <vt:lpstr>Franklin Gothic Book</vt:lpstr>
      <vt:lpstr>Microsoft YaHei</vt:lpstr>
      <vt:lpstr>Arial Unicode MS</vt:lpstr>
      <vt:lpstr>Franklin Gothic Demi</vt:lpstr>
      <vt:lpstr>Siyam Rupali</vt:lpstr>
      <vt:lpstr>Calibri</vt:lpstr>
      <vt:lpstr>Theme1</vt:lpstr>
      <vt:lpstr>North Western University, Khulna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Annual Review</dc:title>
  <dc:creator>MD Habibullah Habib</dc:creator>
  <cp:lastModifiedBy>88014</cp:lastModifiedBy>
  <cp:revision>50</cp:revision>
  <dcterms:created xsi:type="dcterms:W3CDTF">2022-08-20T17:59:00Z</dcterms:created>
  <dcterms:modified xsi:type="dcterms:W3CDTF">2022-12-24T03:28:00Z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339C896636FA432486978054DDD7978B</vt:lpwstr>
  </property>
  <property fmtid="{D5CDD505-2E9C-101B-9397-08002B2CF9AE}" pid="4" name="KSOProductBuildVer">
    <vt:lpwstr>1033-11.2.0.11440</vt:lpwstr>
  </property>
</Properties>
</file>