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kv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73" r:id="rId5"/>
    <p:sldId id="274" r:id="rId6"/>
    <p:sldId id="286" r:id="rId7"/>
    <p:sldId id="275" r:id="rId8"/>
    <p:sldId id="278" r:id="rId9"/>
    <p:sldId id="279" r:id="rId10"/>
    <p:sldId id="280" r:id="rId11"/>
    <p:sldId id="281" r:id="rId12"/>
    <p:sldId id="282" r:id="rId13"/>
    <p:sldId id="283" r:id="rId14"/>
    <p:sldId id="287" r:id="rId15"/>
    <p:sldId id="284" r:id="rId16"/>
    <p:sldId id="288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FFFD-DB96-4BE5-94BD-C00C785EB7F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111-E960-45D3-B321-F190A591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FFFD-DB96-4BE5-94BD-C00C785EB7F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111-E960-45D3-B321-F190A591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4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FFFD-DB96-4BE5-94BD-C00C785EB7F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111-E960-45D3-B321-F190A591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7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FFFD-DB96-4BE5-94BD-C00C785EB7F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111-E960-45D3-B321-F190A591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FFFD-DB96-4BE5-94BD-C00C785EB7F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111-E960-45D3-B321-F190A591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9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FFFD-DB96-4BE5-94BD-C00C785EB7F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111-E960-45D3-B321-F190A591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4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FFFD-DB96-4BE5-94BD-C00C785EB7F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111-E960-45D3-B321-F190A591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4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FFFD-DB96-4BE5-94BD-C00C785EB7F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111-E960-45D3-B321-F190A591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8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FFFD-DB96-4BE5-94BD-C00C785EB7F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111-E960-45D3-B321-F190A591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1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FFFD-DB96-4BE5-94BD-C00C785EB7F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111-E960-45D3-B321-F190A591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FFFD-DB96-4BE5-94BD-C00C785EB7F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E111-E960-45D3-B321-F190A591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5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2FFFD-DB96-4BE5-94BD-C00C785EB7F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E111-E960-45D3-B321-F190A591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2;p12"/>
          <p:cNvSpPr txBox="1">
            <a:spLocks noGrp="1"/>
          </p:cNvSpPr>
          <p:nvPr>
            <p:ph type="title"/>
          </p:nvPr>
        </p:nvSpPr>
        <p:spPr>
          <a:xfrm>
            <a:off x="1794664" y="1893626"/>
            <a:ext cx="8267474" cy="1039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latin typeface="Comfortaa" panose="00000500000000000000" pitchFamily="2" charset="0"/>
              </a:rPr>
              <a:t>North Western University, Khulna</a:t>
            </a:r>
            <a:endParaRPr sz="3600" b="1" dirty="0">
              <a:latin typeface="Comfortaa" panose="00000500000000000000" pitchFamily="2" charset="0"/>
            </a:endParaRPr>
          </a:p>
        </p:txBody>
      </p:sp>
      <p:sp>
        <p:nvSpPr>
          <p:cNvPr id="5" name="Google Shape;343;p12"/>
          <p:cNvSpPr txBox="1"/>
          <p:nvPr/>
        </p:nvSpPr>
        <p:spPr>
          <a:xfrm>
            <a:off x="2451401" y="2932862"/>
            <a:ext cx="6546303" cy="1423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0070C0"/>
                </a:solidFill>
                <a:latin typeface="Comfortaa" panose="00000500000000000000" pitchFamily="2" charset="0"/>
                <a:ea typeface="Muli"/>
                <a:cs typeface="Muli"/>
                <a:sym typeface="Muli"/>
              </a:rPr>
              <a:t>Welcome to our presentation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mfortaa" panose="00000500000000000000" pitchFamily="2" charset="0"/>
                <a:ea typeface="Muli"/>
                <a:cs typeface="Muli"/>
                <a:sym typeface="Muli"/>
              </a:rPr>
              <a:t>O</a:t>
            </a:r>
            <a:r>
              <a:rPr lang="en" sz="2400" b="1" dirty="0" smtClean="0">
                <a:solidFill>
                  <a:srgbClr val="0070C0"/>
                </a:solidFill>
                <a:latin typeface="Comfortaa" panose="00000500000000000000" pitchFamily="2" charset="0"/>
                <a:ea typeface="Muli"/>
                <a:cs typeface="Muli"/>
                <a:sym typeface="Muli"/>
              </a:rPr>
              <a:t>n </a:t>
            </a:r>
            <a:r>
              <a:rPr lang="en" sz="2400" b="1" dirty="0" smtClean="0">
                <a:solidFill>
                  <a:srgbClr val="0070C0"/>
                </a:solidFill>
                <a:latin typeface="Comfortaa" panose="00000500000000000000" pitchFamily="2" charset="0"/>
                <a:ea typeface="Muli"/>
                <a:cs typeface="Muli"/>
                <a:sym typeface="Muli"/>
              </a:rPr>
              <a:t>Computer Network</a:t>
            </a:r>
            <a:endParaRPr sz="2400" dirty="0">
              <a:solidFill>
                <a:srgbClr val="0070C0"/>
              </a:solidFill>
              <a:latin typeface="Comfortaa" panose="00000500000000000000" pitchFamily="2" charset="0"/>
              <a:ea typeface="Muli"/>
              <a:cs typeface="Muli"/>
              <a:sym typeface="Muli"/>
            </a:endParaRPr>
          </a:p>
        </p:txBody>
      </p:sp>
      <p:sp>
        <p:nvSpPr>
          <p:cNvPr id="6" name="Google Shape;345;p12"/>
          <p:cNvSpPr txBox="1"/>
          <p:nvPr/>
        </p:nvSpPr>
        <p:spPr>
          <a:xfrm>
            <a:off x="2451401" y="4062166"/>
            <a:ext cx="6954000" cy="106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Course Title: </a:t>
            </a:r>
            <a:r>
              <a:rPr lang="en-US" b="1" dirty="0" smtClean="0">
                <a:latin typeface="Muli"/>
                <a:ea typeface="Muli"/>
                <a:cs typeface="Muli"/>
                <a:sym typeface="Muli"/>
              </a:rPr>
              <a:t>Computer N</a:t>
            </a:r>
            <a:r>
              <a:rPr lang="en-US" sz="1800" b="1" dirty="0" smtClean="0">
                <a:latin typeface="Muli"/>
                <a:ea typeface="Muli"/>
                <a:cs typeface="Muli"/>
                <a:sym typeface="Muli"/>
              </a:rPr>
              <a:t>etworking Sessional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Course Code: </a:t>
            </a:r>
            <a:r>
              <a:rPr lang="en-US" sz="1800" b="1" dirty="0" smtClean="0">
                <a:latin typeface="Muli"/>
                <a:ea typeface="Muli"/>
                <a:cs typeface="Muli"/>
                <a:sym typeface="Muli"/>
              </a:rPr>
              <a:t>CSE-3304</a:t>
            </a:r>
            <a:endParaRPr sz="1800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77" y="375426"/>
            <a:ext cx="1566089" cy="1789816"/>
          </a:xfrm>
          <a:prstGeom prst="rect">
            <a:avLst/>
          </a:prstGeom>
        </p:spPr>
      </p:pic>
      <p:sp>
        <p:nvSpPr>
          <p:cNvPr id="8" name="Google Shape;345;p12"/>
          <p:cNvSpPr txBox="1"/>
          <p:nvPr/>
        </p:nvSpPr>
        <p:spPr>
          <a:xfrm>
            <a:off x="4427157" y="5132443"/>
            <a:ext cx="249001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December</a:t>
            </a:r>
            <a:r>
              <a:rPr lang="en-US" sz="18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 24, 2022</a:t>
            </a:r>
            <a:endParaRPr sz="18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Diagonal Stripe 9"/>
          <p:cNvSpPr/>
          <p:nvPr/>
        </p:nvSpPr>
        <p:spPr>
          <a:xfrm flipH="1">
            <a:off x="10270117" y="0"/>
            <a:ext cx="1921883" cy="2097741"/>
          </a:xfrm>
          <a:prstGeom prst="diagStrip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645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/>
          <p:cNvSpPr/>
          <p:nvPr/>
        </p:nvSpPr>
        <p:spPr>
          <a:xfrm flipH="1">
            <a:off x="10270117" y="0"/>
            <a:ext cx="1921883" cy="2097741"/>
          </a:xfrm>
          <a:prstGeom prst="diagStrip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376516"/>
            <a:ext cx="4012602" cy="1065006"/>
            <a:chOff x="0" y="2431229"/>
            <a:chExt cx="4012602" cy="1065006"/>
          </a:xfrm>
        </p:grpSpPr>
        <p:sp>
          <p:nvSpPr>
            <p:cNvPr id="7" name="Pentagon 6"/>
            <p:cNvSpPr/>
            <p:nvPr/>
          </p:nvSpPr>
          <p:spPr>
            <a:xfrm>
              <a:off x="0" y="2431229"/>
              <a:ext cx="4001845" cy="935915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ntagon 7"/>
            <p:cNvSpPr/>
            <p:nvPr/>
          </p:nvSpPr>
          <p:spPr>
            <a:xfrm>
              <a:off x="0" y="2667896"/>
              <a:ext cx="4012602" cy="82833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Network tropology</a:t>
              </a:r>
              <a:endPara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181" y="371475"/>
            <a:ext cx="7339462" cy="5795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340" y="6250192"/>
            <a:ext cx="23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: Network topology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7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/>
          <p:cNvSpPr/>
          <p:nvPr/>
        </p:nvSpPr>
        <p:spPr>
          <a:xfrm flipH="1">
            <a:off x="10270117" y="0"/>
            <a:ext cx="1921883" cy="2097741"/>
          </a:xfrm>
          <a:prstGeom prst="diagStrip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11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86056"/>
            <a:ext cx="4012602" cy="1021978"/>
            <a:chOff x="0" y="2431229"/>
            <a:chExt cx="4012602" cy="1065006"/>
          </a:xfrm>
        </p:grpSpPr>
        <p:sp>
          <p:nvSpPr>
            <p:cNvPr id="7" name="Pentagon 6"/>
            <p:cNvSpPr/>
            <p:nvPr/>
          </p:nvSpPr>
          <p:spPr>
            <a:xfrm>
              <a:off x="0" y="2431229"/>
              <a:ext cx="4001845" cy="935915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ntagon 7"/>
            <p:cNvSpPr/>
            <p:nvPr/>
          </p:nvSpPr>
          <p:spPr>
            <a:xfrm>
              <a:off x="0" y="2667896"/>
              <a:ext cx="4012602" cy="82833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Note in excel sheet</a:t>
              </a:r>
              <a:endPara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91" y="4482025"/>
            <a:ext cx="11722801" cy="2241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72" y="1132950"/>
            <a:ext cx="11704320" cy="33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1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/>
          <p:cNvSpPr/>
          <p:nvPr/>
        </p:nvSpPr>
        <p:spPr>
          <a:xfrm flipH="1">
            <a:off x="10270117" y="0"/>
            <a:ext cx="1921883" cy="2097741"/>
          </a:xfrm>
          <a:prstGeom prst="diagStrip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12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53784"/>
            <a:ext cx="3313355" cy="634705"/>
            <a:chOff x="0" y="2431229"/>
            <a:chExt cx="4012602" cy="1065006"/>
          </a:xfrm>
        </p:grpSpPr>
        <p:sp>
          <p:nvSpPr>
            <p:cNvPr id="7" name="Pentagon 6"/>
            <p:cNvSpPr/>
            <p:nvPr/>
          </p:nvSpPr>
          <p:spPr>
            <a:xfrm>
              <a:off x="0" y="2431229"/>
              <a:ext cx="4001845" cy="935915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ntagon 7"/>
            <p:cNvSpPr/>
            <p:nvPr/>
          </p:nvSpPr>
          <p:spPr>
            <a:xfrm>
              <a:off x="0" y="2667896"/>
              <a:ext cx="4012602" cy="82833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Coding demo</a:t>
              </a:r>
              <a:endPara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20" y="828335"/>
            <a:ext cx="3375716" cy="5730464"/>
          </a:xfrm>
          <a:prstGeom prst="rect">
            <a:avLst/>
          </a:prstGeom>
        </p:spPr>
      </p:pic>
      <p:pic>
        <p:nvPicPr>
          <p:cNvPr id="2050" name="Picture 2" descr="https://lh3.googleusercontent.com/_uL8DWJis4OClt7KbarBGlEijxq3v__w2q6UUewnygwk8K98Njcjz3yT_s6pJBeCeYTOHUeXSk0yiuCDdkqmn13P5-31yZPlqgL_li14Xr2KJggqKUs4DJqYFinpXCO7SpjOnhUXMkVo_KE7yfTUbZNOfNdTPUrVDC0nnQl7FrQosMkOZqj4NnvPam1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936" y="828335"/>
            <a:ext cx="2714625" cy="573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kahAaZXNmJy8SXJYHoxJFEiBwZuThYTb2sPM2ecYr7yUqL1Ony7JRTtXjkJsw0Mqxly4KkJWOf2HLPOyZEBDoQTzvsXwEUUJ4aGZOBdbgV0LsPJE3EVDo4RsJcRvWq0zK34n7ArVRbzvxUI-q4N0PrTYbPkfJqZoS9zEmKvflwpBIfVu5VkCtnLqyYv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561" y="828335"/>
            <a:ext cx="2914650" cy="573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/>
          <p:cNvSpPr/>
          <p:nvPr/>
        </p:nvSpPr>
        <p:spPr>
          <a:xfrm flipH="1">
            <a:off x="10270117" y="0"/>
            <a:ext cx="1921883" cy="2097741"/>
          </a:xfrm>
          <a:prstGeom prst="diagStrip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13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161363"/>
            <a:ext cx="4012602" cy="957432"/>
            <a:chOff x="0" y="2431229"/>
            <a:chExt cx="4012602" cy="1065006"/>
          </a:xfrm>
        </p:grpSpPr>
        <p:sp>
          <p:nvSpPr>
            <p:cNvPr id="7" name="Pentagon 6"/>
            <p:cNvSpPr/>
            <p:nvPr/>
          </p:nvSpPr>
          <p:spPr>
            <a:xfrm>
              <a:off x="0" y="2431229"/>
              <a:ext cx="4001845" cy="935915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ntagon 7"/>
            <p:cNvSpPr/>
            <p:nvPr/>
          </p:nvSpPr>
          <p:spPr>
            <a:xfrm>
              <a:off x="0" y="2667896"/>
              <a:ext cx="4012602" cy="82833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Coding demo</a:t>
              </a:r>
              <a:endPara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3074" name="Picture 2" descr="https://lh3.googleusercontent.com/-bRdepkAc86MinnhyqGugGRFShkvKWFimPa-JABBM1yTeIRuTj2LWRpQJWvvfdHDTrBjoipQzOTiIl0RsDsiEreqhNuXN_8mMyOVNcFP5E8sZckoY-wupT2lgZR9vFsPqMQk1ABANm3rNQNVwFf9GgECM4MiUg2QytETcarX6g9KK5TBITYbb8vSQcI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2" y="1215505"/>
            <a:ext cx="4882889" cy="549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4.googleusercontent.com/lD4pkw6ey_0nCT7idSJ4iCblzEc3cHqgFzSKjow5qjUo55KUhOpFx1KSgX2B-riz9qFsT4HfWwpLZ72_BgmL5t8n3DFzmTocI-RfRNv4qdg1pmNZDh6ghjk3eAudemcWJ_Jwd7tQxtTECHgtTyQ0BAUqY77guEgqWVtMKlxSVOI3A6wRxT2KxmguN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671" y="1215505"/>
            <a:ext cx="5943600" cy="549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48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/>
          <p:cNvSpPr/>
          <p:nvPr/>
        </p:nvSpPr>
        <p:spPr>
          <a:xfrm flipH="1">
            <a:off x="10270117" y="0"/>
            <a:ext cx="1921883" cy="2097741"/>
          </a:xfrm>
          <a:prstGeom prst="diagStrip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14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53784"/>
            <a:ext cx="3313355" cy="634705"/>
            <a:chOff x="0" y="2431229"/>
            <a:chExt cx="4012602" cy="1065006"/>
          </a:xfrm>
        </p:grpSpPr>
        <p:sp>
          <p:nvSpPr>
            <p:cNvPr id="7" name="Pentagon 6"/>
            <p:cNvSpPr/>
            <p:nvPr/>
          </p:nvSpPr>
          <p:spPr>
            <a:xfrm>
              <a:off x="0" y="2431229"/>
              <a:ext cx="4001845" cy="935915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ntagon 7"/>
            <p:cNvSpPr/>
            <p:nvPr/>
          </p:nvSpPr>
          <p:spPr>
            <a:xfrm>
              <a:off x="0" y="2667896"/>
              <a:ext cx="4012602" cy="82833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Coding demo</a:t>
              </a:r>
              <a:endPara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4098" name="Picture 2" descr="https://lh6.googleusercontent.com/WYFwCipxavXf4LHKT4GxWMqZt2q7JlUnZ5C87j4LYU6BRh4RnIGcjvb6CnkSqpsS7Eaqs7hqPowRC4bJp6OzuM7yYT0TuhFbLUX4U3fWQwr4JormEvmKXGujXil1-kqHeGAyvf6Mv11Ux4LqkPASBV9lnQB3vHyHO3vY2numNXqeipalH_qDm1siCWm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79" y="829534"/>
            <a:ext cx="3441363" cy="587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4.googleusercontent.com/Q1yBxEQ-41fpnglVgv11i57ijWvp797IPzha5-AaObgj-9jrjmJBdULHTRFo1xIuMSxOTFdCg5fXqo-PEihjyIV9Mxepcj4Oek5IfXY0oYo3zkBNgpsYGv3T8-JDLV1p4bs3irFIWdiOK_7KxmkwuIk4J9VM8cM2spYLzQYZ0CXmEcbE2CUndn3Zs4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842" y="829535"/>
            <a:ext cx="3582297" cy="587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h6.googleusercontent.com/yRx3m4na9Ye7K7c6EhLTvg8MARG48GPNH3fBPZ8_2U2UoJT4vsIEdD0a0yZYaD9lkU6WNQjiTEaD9pXn4N88Z1uJTqaL67ZhCScmRprfzo63qpMbX5elZsU65D21bxetTZk38PPafpfYt8-I68g-y4fEMH0syhj7Nd6aJ1SlBYYxa2_SEnoAYGXHBz8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139" y="829534"/>
            <a:ext cx="3948056" cy="587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2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/>
          <p:cNvSpPr/>
          <p:nvPr/>
        </p:nvSpPr>
        <p:spPr>
          <a:xfrm flipH="1">
            <a:off x="10270117" y="0"/>
            <a:ext cx="1921883" cy="2097741"/>
          </a:xfrm>
          <a:prstGeom prst="diagStrip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15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150605"/>
            <a:ext cx="4012602" cy="882129"/>
            <a:chOff x="0" y="2431229"/>
            <a:chExt cx="4012602" cy="1065006"/>
          </a:xfrm>
        </p:grpSpPr>
        <p:sp>
          <p:nvSpPr>
            <p:cNvPr id="7" name="Pentagon 6"/>
            <p:cNvSpPr/>
            <p:nvPr/>
          </p:nvSpPr>
          <p:spPr>
            <a:xfrm>
              <a:off x="0" y="2431229"/>
              <a:ext cx="4001845" cy="935915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ntagon 7"/>
            <p:cNvSpPr/>
            <p:nvPr/>
          </p:nvSpPr>
          <p:spPr>
            <a:xfrm>
              <a:off x="0" y="2667896"/>
              <a:ext cx="4012602" cy="82833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Output</a:t>
              </a:r>
              <a:endPara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4" name="2022-12-24 01-18-0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25564" y="1121838"/>
            <a:ext cx="9509993" cy="55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7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/>
          <p:cNvSpPr/>
          <p:nvPr/>
        </p:nvSpPr>
        <p:spPr>
          <a:xfrm flipH="1">
            <a:off x="10270117" y="0"/>
            <a:ext cx="1921883" cy="2097741"/>
          </a:xfrm>
          <a:prstGeom prst="diagStrip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16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376516"/>
            <a:ext cx="4012602" cy="1065006"/>
            <a:chOff x="0" y="2431229"/>
            <a:chExt cx="4012602" cy="1065006"/>
          </a:xfrm>
        </p:grpSpPr>
        <p:sp>
          <p:nvSpPr>
            <p:cNvPr id="7" name="Pentagon 6"/>
            <p:cNvSpPr/>
            <p:nvPr/>
          </p:nvSpPr>
          <p:spPr>
            <a:xfrm>
              <a:off x="0" y="2431229"/>
              <a:ext cx="4001845" cy="935915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ntagon 7"/>
            <p:cNvSpPr/>
            <p:nvPr/>
          </p:nvSpPr>
          <p:spPr>
            <a:xfrm>
              <a:off x="0" y="2667896"/>
              <a:ext cx="4012602" cy="82833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Dependency</a:t>
              </a:r>
              <a:endPara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35916" y="1957892"/>
            <a:ext cx="10026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NS2 and NAM editor is not available for windows OS. It’s a large problem for windows users.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Ubuntu is installed virtually. Virtual Ubuntu is not as better as original Ubuntu.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Ubuntu installed by WSL and then install NS2, NAM was little challenging. This process was not so easy for everyone</a:t>
            </a:r>
            <a:r>
              <a:rPr lang="en-US" sz="2000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Many works of the software is command based. So all of the commands must have to memorized.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96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76861" y="1224596"/>
            <a:ext cx="6501908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11500" b="1" cap="none" spc="0" dirty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8810513" y="1355464"/>
            <a:ext cx="1699708" cy="1699708"/>
          </a:xfrm>
          <a:prstGeom prst="smileyFace">
            <a:avLst/>
          </a:prstGeom>
          <a:solidFill>
            <a:schemeClr val="bg1"/>
          </a:solidFill>
          <a:ln w="177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01845" y="3603812"/>
            <a:ext cx="3917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Any Question?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0188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1701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1536988" y="368039"/>
            <a:ext cx="4372524" cy="824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bg1"/>
                </a:solidFill>
                <a:latin typeface="Comfortaa" panose="00000500000000000000" pitchFamily="2" charset="0"/>
              </a:rPr>
              <a:t>Team Name :</a:t>
            </a:r>
            <a:endParaRPr b="1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sp>
        <p:nvSpPr>
          <p:cNvPr id="9" name="Google Shape;351;p13"/>
          <p:cNvSpPr txBox="1">
            <a:spLocks/>
          </p:cNvSpPr>
          <p:nvPr/>
        </p:nvSpPr>
        <p:spPr>
          <a:xfrm>
            <a:off x="5448725" y="368039"/>
            <a:ext cx="1862356" cy="82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  <a:latin typeface="Muli"/>
              </a:rPr>
              <a:t>MSM</a:t>
            </a:r>
            <a:endParaRPr lang="en-US" b="1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10" name="Google Shape;351;p13"/>
          <p:cNvSpPr txBox="1">
            <a:spLocks/>
          </p:cNvSpPr>
          <p:nvPr/>
        </p:nvSpPr>
        <p:spPr>
          <a:xfrm>
            <a:off x="1439094" y="1192582"/>
            <a:ext cx="5182962" cy="82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800" b="1" dirty="0" smtClean="0">
                <a:solidFill>
                  <a:schemeClr val="bg1"/>
                </a:solidFill>
                <a:latin typeface="Comfortaa" panose="00000500000000000000" pitchFamily="2" charset="0"/>
              </a:rPr>
              <a:t>Details of Team Members :</a:t>
            </a:r>
            <a:endParaRPr lang="en-US" sz="2800" b="1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1854812" y="2561116"/>
            <a:ext cx="1309197" cy="11932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19B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5391661" y="2573492"/>
            <a:ext cx="1309197" cy="11932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19B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8822839" y="2573492"/>
            <a:ext cx="1335987" cy="1217676"/>
          </a:xfrm>
          <a:prstGeom prst="hexagon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rgbClr val="19B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36988" y="3837732"/>
            <a:ext cx="283705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Md</a:t>
            </a:r>
            <a:r>
              <a:rPr lang="en-US" dirty="0" smtClean="0">
                <a:solidFill>
                  <a:schemeClr val="tx1"/>
                </a:solidFill>
              </a:rPr>
              <a:t> Abu </a:t>
            </a:r>
            <a:r>
              <a:rPr lang="en-US" dirty="0" err="1" smtClean="0">
                <a:solidFill>
                  <a:schemeClr val="tx1"/>
                </a:solidFill>
              </a:rPr>
              <a:t>Siddik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Student Id: 20201131010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Department of CSE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North Western University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Khulna, Bangladesh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16772" y="3837732"/>
            <a:ext cx="2726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Mrittika</a:t>
            </a:r>
            <a:r>
              <a:rPr lang="en-US" dirty="0">
                <a:solidFill>
                  <a:schemeClr val="tx1"/>
                </a:solidFill>
              </a:rPr>
              <a:t> Banerjee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Student Id: 20201140010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Department of CSE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North Western University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Khulna, Bangladesh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0205" y="3837731"/>
            <a:ext cx="29029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Tahmina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Akter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Student Id: 20201148010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Department of CSE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North Western University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Khulna, Bangladesh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Diagonal Stripe 16"/>
          <p:cNvSpPr/>
          <p:nvPr/>
        </p:nvSpPr>
        <p:spPr>
          <a:xfrm flipH="1">
            <a:off x="10270117" y="0"/>
            <a:ext cx="1921883" cy="2097741"/>
          </a:xfrm>
          <a:prstGeom prst="diagStrip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374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/>
          <p:cNvSpPr/>
          <p:nvPr/>
        </p:nvSpPr>
        <p:spPr>
          <a:xfrm flipH="1">
            <a:off x="10270117" y="0"/>
            <a:ext cx="1921883" cy="2097741"/>
          </a:xfrm>
          <a:prstGeom prst="diagStrip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376516"/>
            <a:ext cx="4012602" cy="1065006"/>
            <a:chOff x="0" y="2431229"/>
            <a:chExt cx="4012602" cy="1065006"/>
          </a:xfrm>
        </p:grpSpPr>
        <p:sp>
          <p:nvSpPr>
            <p:cNvPr id="7" name="Pentagon 6"/>
            <p:cNvSpPr/>
            <p:nvPr/>
          </p:nvSpPr>
          <p:spPr>
            <a:xfrm>
              <a:off x="0" y="2431229"/>
              <a:ext cx="4001845" cy="935915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ntagon 7"/>
            <p:cNvSpPr/>
            <p:nvPr/>
          </p:nvSpPr>
          <p:spPr>
            <a:xfrm>
              <a:off x="0" y="2667896"/>
              <a:ext cx="4012602" cy="82833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Overview</a:t>
              </a:r>
              <a:endPara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35161" y="1678189"/>
            <a:ext cx="3541867" cy="4175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 smtClean="0"/>
              <a:t>Introduction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 smtClean="0"/>
              <a:t>Objectives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 smtClean="0"/>
              <a:t>Necessary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 smtClean="0"/>
              <a:t>Bird’s eye 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 smtClean="0"/>
              <a:t>Project 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Scan by </a:t>
            </a:r>
            <a:r>
              <a:rPr lang="en-US" sz="3000" dirty="0" err="1" smtClean="0"/>
              <a:t>zenmap</a:t>
            </a: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6433078" y="1678189"/>
            <a:ext cx="3451779" cy="3483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 smtClean="0"/>
              <a:t>Network tropology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 smtClean="0"/>
              <a:t>Note in excel sheet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 smtClean="0"/>
              <a:t>Coding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 smtClean="0"/>
              <a:t>Output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 smtClean="0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354458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/>
          <p:cNvSpPr/>
          <p:nvPr/>
        </p:nvSpPr>
        <p:spPr>
          <a:xfrm flipH="1">
            <a:off x="10270117" y="0"/>
            <a:ext cx="1921883" cy="2097741"/>
          </a:xfrm>
          <a:prstGeom prst="diagStrip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376516"/>
            <a:ext cx="4012602" cy="1065006"/>
            <a:chOff x="0" y="2431229"/>
            <a:chExt cx="4012602" cy="1065006"/>
          </a:xfrm>
        </p:grpSpPr>
        <p:sp>
          <p:nvSpPr>
            <p:cNvPr id="7" name="Pentagon 6"/>
            <p:cNvSpPr/>
            <p:nvPr/>
          </p:nvSpPr>
          <p:spPr>
            <a:xfrm>
              <a:off x="0" y="2431229"/>
              <a:ext cx="4001845" cy="935915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ntagon 7"/>
            <p:cNvSpPr/>
            <p:nvPr/>
          </p:nvSpPr>
          <p:spPr>
            <a:xfrm>
              <a:off x="0" y="2667896"/>
              <a:ext cx="4012602" cy="82833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Introduction</a:t>
              </a:r>
              <a:endPara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56220" y="1592127"/>
            <a:ext cx="10790070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/>
              <a:t>For providing visual network mapping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/>
              <a:t>For predict the performance of wireless communication network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/>
              <a:t>Scan and check the network details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/>
              <a:t>Check the topology graph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/>
              <a:t>Implement a virtual view of the network by code using this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/>
              <a:t>Able to see if there’s any problem or fault in a wireless network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/>
              <a:t>Help the anyone to detect the data drop or buffer in a network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0324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/>
          <p:cNvSpPr/>
          <p:nvPr/>
        </p:nvSpPr>
        <p:spPr>
          <a:xfrm flipH="1">
            <a:off x="10270117" y="0"/>
            <a:ext cx="1921883" cy="2097741"/>
          </a:xfrm>
          <a:prstGeom prst="diagStrip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376516"/>
            <a:ext cx="4012602" cy="1065006"/>
            <a:chOff x="0" y="2431229"/>
            <a:chExt cx="4012602" cy="1065006"/>
          </a:xfrm>
        </p:grpSpPr>
        <p:sp>
          <p:nvSpPr>
            <p:cNvPr id="7" name="Pentagon 6"/>
            <p:cNvSpPr/>
            <p:nvPr/>
          </p:nvSpPr>
          <p:spPr>
            <a:xfrm>
              <a:off x="0" y="2431229"/>
              <a:ext cx="4001845" cy="935915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ntagon 7"/>
            <p:cNvSpPr/>
            <p:nvPr/>
          </p:nvSpPr>
          <p:spPr>
            <a:xfrm>
              <a:off x="0" y="2667896"/>
              <a:ext cx="4012602" cy="82833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Objective</a:t>
              </a:r>
              <a:endPara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10466" y="2097741"/>
            <a:ext cx="3522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1 Domain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4 hosting network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err="1" smtClean="0"/>
              <a:t>Zenmap</a:t>
            </a:r>
            <a:endParaRPr lang="en-US" sz="3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MS-Excel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2467" y="2097741"/>
            <a:ext cx="17694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Ubuntu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err="1" smtClean="0"/>
              <a:t>Xming</a:t>
            </a:r>
            <a:endParaRPr lang="en-US" sz="3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NS2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Nam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945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/>
          <p:cNvSpPr/>
          <p:nvPr/>
        </p:nvSpPr>
        <p:spPr>
          <a:xfrm flipH="1">
            <a:off x="10270117" y="0"/>
            <a:ext cx="1921883" cy="2097741"/>
          </a:xfrm>
          <a:prstGeom prst="diagStrip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376516"/>
            <a:ext cx="4012602" cy="1065006"/>
            <a:chOff x="0" y="2431229"/>
            <a:chExt cx="4012602" cy="1065006"/>
          </a:xfrm>
        </p:grpSpPr>
        <p:sp>
          <p:nvSpPr>
            <p:cNvPr id="7" name="Pentagon 6"/>
            <p:cNvSpPr/>
            <p:nvPr/>
          </p:nvSpPr>
          <p:spPr>
            <a:xfrm>
              <a:off x="0" y="2431229"/>
              <a:ext cx="4001845" cy="935915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ntagon 7"/>
            <p:cNvSpPr/>
            <p:nvPr/>
          </p:nvSpPr>
          <p:spPr>
            <a:xfrm>
              <a:off x="0" y="2667896"/>
              <a:ext cx="4012602" cy="82833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Domain &amp; Hosting</a:t>
              </a:r>
              <a:endPara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227295" y="1850308"/>
            <a:ext cx="4409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Domain : </a:t>
            </a:r>
            <a:r>
              <a:rPr lang="en-US" sz="2400" dirty="0" smtClean="0"/>
              <a:t>www.w3schools.com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48810" y="2517285"/>
            <a:ext cx="4283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Hosting : </a:t>
            </a:r>
            <a:r>
              <a:rPr lang="en-US" sz="2400" dirty="0" smtClean="0"/>
              <a:t>There are 4 </a:t>
            </a:r>
            <a:r>
              <a:rPr lang="en-US" sz="2400" dirty="0" err="1" smtClean="0"/>
              <a:t>hostings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76401" y="3130469"/>
            <a:ext cx="2432204" cy="2251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/>
              <a:t>Speednet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Banglalink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Grameenphone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Gazilink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05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/>
          <p:cNvSpPr/>
          <p:nvPr/>
        </p:nvSpPr>
        <p:spPr>
          <a:xfrm flipH="1">
            <a:off x="10270117" y="0"/>
            <a:ext cx="1921883" cy="2097741"/>
          </a:xfrm>
          <a:prstGeom prst="diagStrip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1" y="376516"/>
            <a:ext cx="4432151" cy="1065006"/>
            <a:chOff x="0" y="2431229"/>
            <a:chExt cx="4012602" cy="1065006"/>
          </a:xfrm>
        </p:grpSpPr>
        <p:sp>
          <p:nvSpPr>
            <p:cNvPr id="7" name="Pentagon 6"/>
            <p:cNvSpPr/>
            <p:nvPr/>
          </p:nvSpPr>
          <p:spPr>
            <a:xfrm>
              <a:off x="0" y="2431229"/>
              <a:ext cx="4001845" cy="935915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ntagon 7"/>
            <p:cNvSpPr/>
            <p:nvPr/>
          </p:nvSpPr>
          <p:spPr>
            <a:xfrm>
              <a:off x="0" y="2667896"/>
              <a:ext cx="4012602" cy="82833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Necessary software</a:t>
              </a:r>
              <a:endPara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57112" y="4303062"/>
            <a:ext cx="10325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smtClean="0"/>
              <a:t>NS2 : </a:t>
            </a:r>
            <a:r>
              <a:rPr lang="en-US" dirty="0" smtClean="0"/>
              <a:t>The full meaning of NS2 is Network Simulator version 2. </a:t>
            </a:r>
            <a:r>
              <a:rPr lang="en-US" dirty="0"/>
              <a:t>Ns is a discrete event simulator targeted </a:t>
            </a:r>
            <a:r>
              <a:rPr lang="en-US" dirty="0" smtClean="0"/>
              <a:t> at</a:t>
            </a:r>
            <a:r>
              <a:rPr lang="en-US" dirty="0"/>
              <a:t> </a:t>
            </a:r>
          </a:p>
          <a:p>
            <a:pPr algn="just"/>
            <a:r>
              <a:rPr lang="en-US" dirty="0"/>
              <a:t>  </a:t>
            </a:r>
            <a:r>
              <a:rPr lang="en-US" dirty="0" smtClean="0"/>
              <a:t>            networking</a:t>
            </a:r>
            <a:r>
              <a:rPr lang="en-US" dirty="0"/>
              <a:t> </a:t>
            </a:r>
            <a:r>
              <a:rPr lang="en-US" dirty="0" smtClean="0"/>
              <a:t>research.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4137" y="5360922"/>
            <a:ext cx="103188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Nam : </a:t>
            </a:r>
            <a:r>
              <a:rPr lang="en-US" dirty="0" smtClean="0"/>
              <a:t>This</a:t>
            </a:r>
            <a:r>
              <a:rPr lang="en-US" dirty="0"/>
              <a:t> is a </a:t>
            </a:r>
            <a:r>
              <a:rPr lang="en-US" dirty="0" err="1"/>
              <a:t>Tcl</a:t>
            </a:r>
            <a:r>
              <a:rPr lang="en-US" dirty="0"/>
              <a:t>/TK based animation tool for viewing network simulation traces and real </a:t>
            </a:r>
            <a:r>
              <a:rPr lang="en-US" dirty="0" smtClean="0"/>
              <a:t>world    </a:t>
            </a:r>
            <a:r>
              <a:rPr lang="en-US" dirty="0"/>
              <a:t>packet </a:t>
            </a:r>
            <a:endParaRPr lang="en-US" dirty="0" smtClean="0"/>
          </a:p>
          <a:p>
            <a:pPr algn="just"/>
            <a:r>
              <a:rPr lang="en-US" dirty="0" smtClean="0"/>
              <a:t>                traces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3188" y="1645920"/>
            <a:ext cx="10510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Zenmap</a:t>
            </a:r>
            <a:r>
              <a:rPr lang="en-US" sz="2400" dirty="0"/>
              <a:t> : </a:t>
            </a:r>
            <a:r>
              <a:rPr lang="en-US" dirty="0" err="1"/>
              <a:t>Zenmap</a:t>
            </a:r>
            <a:r>
              <a:rPr lang="en-US" dirty="0"/>
              <a:t> is the official GUI(Graphical User Interface) for </a:t>
            </a:r>
            <a:r>
              <a:rPr lang="en-US" dirty="0" err="1"/>
              <a:t>Nmap</a:t>
            </a:r>
            <a:r>
              <a:rPr lang="en-US" dirty="0"/>
              <a:t> Security Scanner. </a:t>
            </a:r>
            <a:r>
              <a:rPr lang="en-US" dirty="0" err="1"/>
              <a:t>Nmap</a:t>
            </a:r>
            <a:r>
              <a:rPr lang="en-US" dirty="0"/>
              <a:t> </a:t>
            </a:r>
            <a:r>
              <a:rPr lang="en-US" dirty="0" smtClean="0"/>
              <a:t>   means 		     Network </a:t>
            </a:r>
            <a:r>
              <a:rPr lang="en-US" dirty="0"/>
              <a:t>Mapper. It is a free and open source utility for network discovery and security auditing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3945" y="2549560"/>
            <a:ext cx="10198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Xming</a:t>
            </a:r>
            <a:r>
              <a:rPr lang="en-US" sz="2400" dirty="0"/>
              <a:t> : </a:t>
            </a:r>
            <a:r>
              <a:rPr lang="en-US" dirty="0"/>
              <a:t>This is a display server for windows operation system. It allows one to use Linux graphical </a:t>
            </a:r>
            <a:r>
              <a:rPr lang="en-US" dirty="0" smtClean="0"/>
              <a:t>	    applications remotely.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3945" y="3442444"/>
            <a:ext cx="10187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Ubuntu : </a:t>
            </a:r>
            <a:r>
              <a:rPr lang="en-US" dirty="0"/>
              <a:t>Ubuntu is not a software. This is a distro of </a:t>
            </a:r>
            <a:r>
              <a:rPr lang="en-US" dirty="0" err="1"/>
              <a:t>linux</a:t>
            </a:r>
            <a:r>
              <a:rPr lang="en-US" dirty="0"/>
              <a:t> operating system. For </a:t>
            </a:r>
            <a:r>
              <a:rPr lang="en-US" dirty="0" err="1" smtClean="0"/>
              <a:t>useing</a:t>
            </a:r>
            <a:r>
              <a:rPr lang="en-US" dirty="0" smtClean="0"/>
              <a:t> NS2 </a:t>
            </a:r>
            <a:r>
              <a:rPr lang="en-US" dirty="0"/>
              <a:t>and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smtClean="0"/>
              <a:t>	      editor we </a:t>
            </a:r>
            <a:r>
              <a:rPr lang="en-US" dirty="0"/>
              <a:t>have </a:t>
            </a:r>
            <a:r>
              <a:rPr lang="en-US" dirty="0" smtClean="0"/>
              <a:t>to </a:t>
            </a:r>
            <a:r>
              <a:rPr lang="en-US" dirty="0"/>
              <a:t>use </a:t>
            </a:r>
            <a:r>
              <a:rPr lang="en-US" dirty="0" err="1"/>
              <a:t>linux</a:t>
            </a:r>
            <a:r>
              <a:rPr lang="en-US" dirty="0"/>
              <a:t> operating system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1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/>
          <p:cNvSpPr/>
          <p:nvPr/>
        </p:nvSpPr>
        <p:spPr>
          <a:xfrm flipH="1">
            <a:off x="10270117" y="0"/>
            <a:ext cx="1921883" cy="2097741"/>
          </a:xfrm>
          <a:prstGeom prst="diagStrip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225907"/>
            <a:ext cx="4012602" cy="946677"/>
            <a:chOff x="0" y="2431229"/>
            <a:chExt cx="4012602" cy="1065006"/>
          </a:xfrm>
        </p:grpSpPr>
        <p:sp>
          <p:nvSpPr>
            <p:cNvPr id="7" name="Pentagon 6"/>
            <p:cNvSpPr/>
            <p:nvPr/>
          </p:nvSpPr>
          <p:spPr>
            <a:xfrm>
              <a:off x="0" y="2431229"/>
              <a:ext cx="4001845" cy="935915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ntagon 7"/>
            <p:cNvSpPr/>
            <p:nvPr/>
          </p:nvSpPr>
          <p:spPr>
            <a:xfrm>
              <a:off x="0" y="2667896"/>
              <a:ext cx="4012602" cy="82833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Bird’s eye view</a:t>
              </a:r>
              <a:endPara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13" y="1185118"/>
            <a:ext cx="6499968" cy="54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7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/>
          <p:cNvSpPr/>
          <p:nvPr/>
        </p:nvSpPr>
        <p:spPr>
          <a:xfrm flipH="1">
            <a:off x="10270117" y="0"/>
            <a:ext cx="1921883" cy="2097741"/>
          </a:xfrm>
          <a:prstGeom prst="diagStrip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225908"/>
            <a:ext cx="3818965" cy="774553"/>
            <a:chOff x="0" y="2431229"/>
            <a:chExt cx="4012602" cy="1065006"/>
          </a:xfrm>
        </p:grpSpPr>
        <p:sp>
          <p:nvSpPr>
            <p:cNvPr id="7" name="Pentagon 6"/>
            <p:cNvSpPr/>
            <p:nvPr/>
          </p:nvSpPr>
          <p:spPr>
            <a:xfrm>
              <a:off x="0" y="2431229"/>
              <a:ext cx="4001845" cy="935915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ntagon 7"/>
            <p:cNvSpPr/>
            <p:nvPr/>
          </p:nvSpPr>
          <p:spPr>
            <a:xfrm>
              <a:off x="0" y="2667896"/>
              <a:ext cx="4012602" cy="82833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Scan by </a:t>
              </a:r>
              <a:r>
                <a:rPr lang="en-US" sz="3600" b="1" dirty="0" err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zenmap</a:t>
              </a:r>
              <a:endPara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91672" y="1078698"/>
            <a:ext cx="868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the domain(</a:t>
            </a:r>
            <a:r>
              <a:rPr lang="en-US" dirty="0" smtClean="0">
                <a:hlinkClick r:id="rId2"/>
              </a:rPr>
              <a:t>www.w3schools.com</a:t>
            </a:r>
            <a:r>
              <a:rPr lang="en-US" dirty="0" smtClean="0"/>
              <a:t>) by  </a:t>
            </a:r>
            <a:r>
              <a:rPr lang="en-US" dirty="0" err="1" smtClean="0"/>
              <a:t>zenmap</a:t>
            </a:r>
            <a:r>
              <a:rPr lang="en-US" dirty="0" smtClean="0"/>
              <a:t> connecting 4 different hosting network.</a:t>
            </a:r>
            <a:endParaRPr lang="en-US" dirty="0"/>
          </a:p>
        </p:txBody>
      </p:sp>
      <p:pic>
        <p:nvPicPr>
          <p:cNvPr id="1026" name="Picture 2" descr="https://lh5.googleusercontent.com/59ecexg9J7k-szeDwIuCVzmeJaLIdIJ2adtbxcPwyuw-1W_c76coEyJKKvPjQHSxksRBNMBqEGKN88PozR5tNmYjHVJmY_65HOuPPcCqL6AC4-BT1iOhgXTi_E_jerTf-PX_dDpwg828a-AWmptnli6JSHQIPR7GyXGCbh8ngemrRYVIHE3esQoBvZ8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2" y="1395025"/>
            <a:ext cx="4814047" cy="256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F6s3pniABh_coThMzqB7u5jwLm5_zNZrfpa_Ix0kGyY08ll31QpYfRWzUfQRt24Esgq2GVy8zh2fEIW_gZ0VynsVX0zBEg_W2gnaVBsPo9po4o7R5HIXROiqrpHr6V8LwAfBh5aXcWW7w2pHxrI2YBCIaHYnlkUDJ1w3SVyXa-731CT8uKmylT_yDGW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741" y="1395025"/>
            <a:ext cx="4814047" cy="256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6.googleusercontent.com/tzDaRlf7Zga-rMy8TxZJ6XGi0sfpltVc-NAxByvl2_6-U6xdEO6-Azv588TPgxyzS6Bs2F1_zElMG-1geI7-_8J9yjA3VUvBnroqJjZgLrgL0aI3hZQ5-H-i-NPC9q_17RNavd3zKRnMm94X92ExSxzLlhrZ63Ppn9h12-ab0kvcWGm4b9wu88DMNDh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2" y="4069844"/>
            <a:ext cx="4814047" cy="256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PrfQ_6dNRoMxDtgyi1kc0f5OWyx0EVBpVn5IfuZFkYP-xVumo3Fk335yEIQYPPZkXiSbJDpKjOS7FE3Bt90qoxyZ7n0wFAHotwAYRXvrmCw-N4o-O8wxNkQssFZgpURPfC_z2YOAKpBuQ98bJeC-WzQwx0DcWYenw3zFx7eWqRUshVaiy8M1b6b3B0r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740" y="4069845"/>
            <a:ext cx="4814047" cy="256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63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402</Words>
  <Application>Microsoft Office PowerPoint</Application>
  <PresentationFormat>Widescreen</PresentationFormat>
  <Paragraphs>101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Comfortaa</vt:lpstr>
      <vt:lpstr>Courier New</vt:lpstr>
      <vt:lpstr>Muli</vt:lpstr>
      <vt:lpstr>Nixie One</vt:lpstr>
      <vt:lpstr>Wingdings</vt:lpstr>
      <vt:lpstr>Office Theme</vt:lpstr>
      <vt:lpstr>North Western University, Khulna</vt:lpstr>
      <vt:lpstr>Team Name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33</cp:revision>
  <dcterms:created xsi:type="dcterms:W3CDTF">2022-12-23T03:45:35Z</dcterms:created>
  <dcterms:modified xsi:type="dcterms:W3CDTF">2022-12-25T16:56:34Z</dcterms:modified>
</cp:coreProperties>
</file>