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68" r:id="rId1"/>
  </p:sldMasterIdLst>
  <p:notesMasterIdLst>
    <p:notesMasterId r:id="rId17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B86FBC-8C77-4BAB-BB08-F8ED882DA923}">
          <p14:sldIdLst>
            <p14:sldId id="260"/>
            <p14:sldId id="257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228B789A-FF92-4DF4-80AB-E05EFEDBCB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E1F7-7EDE-4D2B-BCCD-F9DE3A3071B5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C8F7-530E-4387-B862-697673FBE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3AA3-34C0-460B-B22B-F4406DBB1C55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71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562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03456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689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065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34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317A-CA67-4744-8AB6-0FBCC965A90C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CC9-F468-4CEF-9A43-DBD1117F96F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FE6-2BA3-40A0-9158-C5E187EE4BC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96C-9E3A-4B66-AE12-F0CEBCFBC510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5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6BA-A9AB-4BFA-A032-6713C1A12D81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421-F555-413C-B91B-01D226D4D667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9BA3-8131-482B-94A0-12481367E23E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6C73-2F95-487D-BAA8-A8C101FD593F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F08E-03F2-42E0-9E50-3F1939BEC9EE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7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EF99-6AC8-4805-B174-79C49E07E318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980762-08AA-4C8F-94D3-DCC6049F2B79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3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  <p:sldLayoutId id="214748408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www.instagram.com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nstagra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z="4800" b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fld>
            <a:endParaRPr lang="en-US" sz="4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3662" y="408448"/>
            <a:ext cx="61436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</a:t>
            </a:r>
          </a:p>
        </p:txBody>
      </p:sp>
      <p:sp>
        <p:nvSpPr>
          <p:cNvPr id="6" name="Oval 5"/>
          <p:cNvSpPr/>
          <p:nvPr/>
        </p:nvSpPr>
        <p:spPr>
          <a:xfrm>
            <a:off x="734558" y="295729"/>
            <a:ext cx="2457450" cy="1466396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14712" y="1496173"/>
            <a:ext cx="53625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Tittle: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Sessional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Course Code: CSE – 3304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December 24,2022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7A3A1-65D1-7C15-4499-9622685A0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776" y="3352800"/>
            <a:ext cx="12525374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4644D5-C7D1-9AF5-3938-AB794BE1680C}"/>
              </a:ext>
            </a:extLst>
          </p:cNvPr>
          <p:cNvSpPr txBox="1"/>
          <p:nvPr/>
        </p:nvSpPr>
        <p:spPr>
          <a:xfrm>
            <a:off x="523874" y="2495550"/>
            <a:ext cx="11325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Algerian" panose="04020705040A02060702" pitchFamily="82" charset="0"/>
              </a:rPr>
              <a:t>Introduction to computer network using NS2 based on the domain as www.Instagram.com</a:t>
            </a:r>
          </a:p>
        </p:txBody>
      </p:sp>
    </p:spTree>
    <p:extLst>
      <p:ext uri="{BB962C8B-B14F-4D97-AF65-F5344CB8AC3E}">
        <p14:creationId xmlns:p14="http://schemas.microsoft.com/office/powerpoint/2010/main" val="343282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CDDE-50DA-6AD4-9FE1-E79B579A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5F10A-1F2C-617E-CD97-0D23FA26567B}"/>
              </a:ext>
            </a:extLst>
          </p:cNvPr>
          <p:cNvSpPr txBox="1"/>
          <p:nvPr/>
        </p:nvSpPr>
        <p:spPr>
          <a:xfrm>
            <a:off x="609600" y="400050"/>
            <a:ext cx="424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NS2:</a:t>
            </a: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87704-4BA9-4DD4-B8BF-0B583C1F8E04}"/>
              </a:ext>
            </a:extLst>
          </p:cNvPr>
          <p:cNvSpPr txBox="1"/>
          <p:nvPr/>
        </p:nvSpPr>
        <p:spPr>
          <a:xfrm>
            <a:off x="609600" y="1063416"/>
            <a:ext cx="8562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NS2 stands for Network Simulator Version 2. It is an open-source event-driven simulator designed specifically for research in computer communication networks.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NS2 is used to Simulate network scenarios and analyze it's outcomes based on various network factors like packet loss, delay, error, intrusion,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133B7-C3DC-C8B8-A1D4-5A1DD16D0391}"/>
              </a:ext>
            </a:extLst>
          </p:cNvPr>
          <p:cNvSpPr txBox="1"/>
          <p:nvPr/>
        </p:nvSpPr>
        <p:spPr>
          <a:xfrm>
            <a:off x="609600" y="2828925"/>
            <a:ext cx="573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code of NS2 based on network diagram: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A4EF80-4319-DCE9-C7C5-6F83A379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2" y="3276660"/>
            <a:ext cx="3324225" cy="3474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B3C64-A352-1DCA-30E3-06B0AF10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007" y="3276659"/>
            <a:ext cx="3097193" cy="3438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63A268-A344-567C-930E-F016676F7E62}"/>
              </a:ext>
            </a:extLst>
          </p:cNvPr>
          <p:cNvSpPr txBox="1"/>
          <p:nvPr/>
        </p:nvSpPr>
        <p:spPr>
          <a:xfrm>
            <a:off x="8685232" y="4317257"/>
            <a:ext cx="342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source code are available on the GitHub link-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https://github.com/cseku170202/Spring_20_CSE-3304-D-_NWU/tree/main/Group%207/Network%20Simulator%20Source%20Code</a:t>
            </a:r>
          </a:p>
        </p:txBody>
      </p:sp>
    </p:spTree>
    <p:extLst>
      <p:ext uri="{BB962C8B-B14F-4D97-AF65-F5344CB8AC3E}">
        <p14:creationId xmlns:p14="http://schemas.microsoft.com/office/powerpoint/2010/main" val="2453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1A3B2-0152-2745-696E-9EF86209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61561-79C7-07CD-0976-E5EB712550A1}"/>
              </a:ext>
            </a:extLst>
          </p:cNvPr>
          <p:cNvSpPr txBox="1"/>
          <p:nvPr/>
        </p:nvSpPr>
        <p:spPr>
          <a:xfrm>
            <a:off x="666750" y="638175"/>
            <a:ext cx="4905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topology of NS2:</a:t>
            </a: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BFFD0-603A-89F0-7270-0919FC9EB923}"/>
              </a:ext>
            </a:extLst>
          </p:cNvPr>
          <p:cNvSpPr txBox="1"/>
          <p:nvPr/>
        </p:nvSpPr>
        <p:spPr>
          <a:xfrm>
            <a:off x="695325" y="1238250"/>
            <a:ext cx="8991600" cy="146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the executed command to go the simulation window and to get the simulation results successfully.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,4 different types of IP-address are used to making this network simulator.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Bellow this figure, this is the starting point of network simulator.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221CE-BE82-34EB-6C22-4029EF7C7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413396"/>
            <a:ext cx="11096625" cy="424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DDDC1-9ACD-C1A6-3AA1-BCE1377D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5F8B7-4BDA-7DD8-E433-D79E28E042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124279"/>
            <a:ext cx="5305426" cy="3624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D1528D-B7B7-1E8C-2ACE-C1A3EBAA86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571874"/>
            <a:ext cx="5672667" cy="3190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35E88-918B-1BDD-7D7B-A51F53008541}"/>
              </a:ext>
            </a:extLst>
          </p:cNvPr>
          <p:cNvSpPr txBox="1"/>
          <p:nvPr/>
        </p:nvSpPr>
        <p:spPr>
          <a:xfrm>
            <a:off x="5672668" y="891966"/>
            <a:ext cx="4004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figure, it is shown the middle position of this network simulation. The simulations were going to the target IP-address by these nodes.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A51E8-2D54-F63B-7600-E739C4377D54}"/>
              </a:ext>
            </a:extLst>
          </p:cNvPr>
          <p:cNvSpPr txBox="1"/>
          <p:nvPr/>
        </p:nvSpPr>
        <p:spPr>
          <a:xfrm>
            <a:off x="1304925" y="4724400"/>
            <a:ext cx="4933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last position of network simulations. The simulations were going to the target IP-address and want go back to the previous IP-address after reached the target IP-address/nodes.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36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DA815-74F5-EFBF-C9E0-091E3437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557E0-6326-B989-1D17-3D405C080946}"/>
              </a:ext>
            </a:extLst>
          </p:cNvPr>
          <p:cNvSpPr txBox="1"/>
          <p:nvPr/>
        </p:nvSpPr>
        <p:spPr>
          <a:xfrm>
            <a:off x="628650" y="485775"/>
            <a:ext cx="585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Summarization of the designed network:</a:t>
            </a: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122EF1-6DD9-D079-E317-3578CCA8BE3B}"/>
              </a:ext>
            </a:extLst>
          </p:cNvPr>
          <p:cNvSpPr txBox="1"/>
          <p:nvPr/>
        </p:nvSpPr>
        <p:spPr>
          <a:xfrm>
            <a:off x="628650" y="1045884"/>
            <a:ext cx="5038725" cy="463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Zenmap lets us create a topology map of discovered networks. It arranges its display to show all ports on a host or all hosts running a specific service.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we scanned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www.instagram.com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 all 4 different networks we found our desired topology design.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the scan and collecting all the IP addresses from the 4 different networks we stored them in a excel sheet named final excel sheet. Then we organized them into a excel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tracert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 we used the source code and the IP addresses in NS2 software to and got the output.</a:t>
            </a:r>
            <a:endParaRPr lang="en-US" dirty="0"/>
          </a:p>
        </p:txBody>
      </p:sp>
      <p:pic>
        <p:nvPicPr>
          <p:cNvPr id="2050" name="Picture 2" descr="How to Design a Network: Basics &amp; Examples - Video &amp; Lesson Transcript |  Study.com">
            <a:extLst>
              <a:ext uri="{FF2B5EF4-FFF2-40B4-BE49-F238E27FC236}">
                <a16:creationId xmlns:a16="http://schemas.microsoft.com/office/drawing/2014/main" id="{19DB232C-F940-4042-DDEC-8E07E4814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7" y="1451435"/>
            <a:ext cx="5316741" cy="463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218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01565F-8514-44F1-3F41-87D313AE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1D6968-AE51-AE67-36D3-85E9954FF37B}"/>
              </a:ext>
            </a:extLst>
          </p:cNvPr>
          <p:cNvSpPr txBox="1"/>
          <p:nvPr/>
        </p:nvSpPr>
        <p:spPr>
          <a:xfrm>
            <a:off x="2771775" y="1008137"/>
            <a:ext cx="5133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E358D-4317-94FB-C7BF-CA2DCD9677DD}"/>
              </a:ext>
            </a:extLst>
          </p:cNvPr>
          <p:cNvSpPr txBox="1"/>
          <p:nvPr/>
        </p:nvSpPr>
        <p:spPr>
          <a:xfrm>
            <a:off x="1952624" y="2581275"/>
            <a:ext cx="8010525" cy="235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first of all learnt a lot about NS2 and wireless scenarios in NS2 and it is also a good experience to work on ubuntu. The main learning of our projects the practical understanding of Networking Simulator.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NS2 is to support networking research and education. It is suitable for designing new protocols, comparing different protocols and traffic evaluations. NS2 is developed as a collaborative environment.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71300-0E75-36A2-8B29-1EABD37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 descr="0314 Thank You With Smiley | PowerPoint Shapes | PowerPoint Slide Deck  Template | Presentation Visual Aids | Slide PPT">
            <a:extLst>
              <a:ext uri="{FF2B5EF4-FFF2-40B4-BE49-F238E27FC236}">
                <a16:creationId xmlns:a16="http://schemas.microsoft.com/office/drawing/2014/main" id="{2735AFA9-A161-A052-176F-2F883916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885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131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22"/>
            <a:ext cx="12192000" cy="573932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57702" y="6161540"/>
            <a:ext cx="973667" cy="612574"/>
          </a:xfrm>
        </p:spPr>
        <p:txBody>
          <a:bodyPr/>
          <a:lstStyle/>
          <a:p>
            <a:fld id="{AE286DF7-A074-43B6-824B-6A1C30EC958D}" type="slidenum">
              <a:rPr lang="en-US" sz="3200" b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73933"/>
            <a:ext cx="12192000" cy="79766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NWU_INSTA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387880"/>
            <a:ext cx="12192000" cy="5713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Team Members</a:t>
            </a:r>
          </a:p>
        </p:txBody>
      </p:sp>
      <p:sp>
        <p:nvSpPr>
          <p:cNvPr id="8" name="Oval 7"/>
          <p:cNvSpPr/>
          <p:nvPr/>
        </p:nvSpPr>
        <p:spPr>
          <a:xfrm>
            <a:off x="1047344" y="2496765"/>
            <a:ext cx="1916349" cy="2587557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44000"/>
                      </a14:imgEffect>
                    </a14:imgLayer>
                  </a14:imgProps>
                </a:ext>
              </a:extLst>
            </a:blip>
            <a:stretch>
              <a:fillRect l="-8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4266" y="2492749"/>
            <a:ext cx="1916349" cy="2587557"/>
          </a:xfrm>
          <a:prstGeom prst="ellipse">
            <a:avLst/>
          </a:prstGeom>
          <a:blipFill>
            <a:blip r:embed="rId4"/>
            <a:stretch>
              <a:fillRect l="-8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33856" y="5084321"/>
            <a:ext cx="25875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Biswas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 20201138010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8626" y="5023173"/>
            <a:ext cx="3001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Swan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Mollick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ID:20201147010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Western University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Oval 10"/>
          <p:cNvSpPr/>
          <p:nvPr/>
        </p:nvSpPr>
        <p:spPr>
          <a:xfrm>
            <a:off x="9028187" y="2549880"/>
            <a:ext cx="1916349" cy="2473293"/>
          </a:xfrm>
          <a:prstGeom prst="ellipse">
            <a:avLst/>
          </a:prstGeom>
          <a:blipFill dpi="0" rotWithShape="1">
            <a:blip r:embed="rId5"/>
            <a:srcRect/>
            <a:stretch>
              <a:fillRect l="-2000" t="-41000" r="-18000" b="-4000"/>
            </a:stretch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47761" y="5023173"/>
            <a:ext cx="2838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Anika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Urbee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ID:20201159010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Department of CSE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North Western University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2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80C00-EAA2-18C1-87E2-8709A8C0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42ECE-721B-2B39-8B9F-310375D33D8F}"/>
              </a:ext>
            </a:extLst>
          </p:cNvPr>
          <p:cNvSpPr txBox="1"/>
          <p:nvPr/>
        </p:nvSpPr>
        <p:spPr>
          <a:xfrm>
            <a:off x="696461" y="479517"/>
            <a:ext cx="7352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A38D-CF91-08A7-B8DE-EC8AA7A1A1B4}"/>
              </a:ext>
            </a:extLst>
          </p:cNvPr>
          <p:cNvSpPr txBox="1"/>
          <p:nvPr/>
        </p:nvSpPr>
        <p:spPr>
          <a:xfrm>
            <a:off x="656089" y="1140186"/>
            <a:ext cx="105346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 to Zenmap.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host to domain.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Design network topology.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Prepare Excel sheet for network diagram.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Introduction to NS2.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Source code of NS2 based on network diagram.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Output topology of NS2.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Summarization of the designed network.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3314107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D82C4-8AF5-4A77-D91B-C9A55156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55E1-4991-B5AA-4F5D-BA43DE40C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0" y="781504"/>
            <a:ext cx="7428365" cy="5468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071761-C94C-E927-51A4-C36B870D8CDB}"/>
              </a:ext>
            </a:extLst>
          </p:cNvPr>
          <p:cNvSpPr txBox="1"/>
          <p:nvPr/>
        </p:nvSpPr>
        <p:spPr>
          <a:xfrm>
            <a:off x="4019550" y="310240"/>
            <a:ext cx="727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Birds Eye View of the project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42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39966-6403-C447-B8A0-5A9AAE20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4ADEB-F39C-2905-410C-C28D3D70E223}"/>
              </a:ext>
            </a:extLst>
          </p:cNvPr>
          <p:cNvSpPr txBox="1"/>
          <p:nvPr/>
        </p:nvSpPr>
        <p:spPr>
          <a:xfrm>
            <a:off x="704850" y="663306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</a:rPr>
              <a:t>Introduction to Zenmap: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CDCAE-8E96-D26B-0E86-C7F028AFB0DF}"/>
              </a:ext>
            </a:extLst>
          </p:cNvPr>
          <p:cNvSpPr txBox="1"/>
          <p:nvPr/>
        </p:nvSpPr>
        <p:spPr>
          <a:xfrm>
            <a:off x="638175" y="1549191"/>
            <a:ext cx="9828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Zenmap is a small Open-source program based on the popular Nmap program. Zenmap offers a GUI which is preferred over the very outdated command line based Nmap. . It is a multi-platform , free and open source application which gives users a friendly interface. It has advanced features for experienced users.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Zenmap is available free from: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http://insecure.org</a:t>
            </a:r>
          </a:p>
        </p:txBody>
      </p:sp>
      <p:pic>
        <p:nvPicPr>
          <p:cNvPr id="1026" name="Picture 2" descr="Zenmap: A GUI Frontend For Nmap Network Scanning Tool | Unixmen">
            <a:extLst>
              <a:ext uri="{FF2B5EF4-FFF2-40B4-BE49-F238E27FC236}">
                <a16:creationId xmlns:a16="http://schemas.microsoft.com/office/drawing/2014/main" id="{44E82094-A051-F9D0-CF54-269B4DFD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3686175"/>
            <a:ext cx="50768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046F8-96C9-A869-D9D1-AEC2D790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C459F-DB4F-7D7A-E822-04BD9F93B259}"/>
              </a:ext>
            </a:extLst>
          </p:cNvPr>
          <p:cNvSpPr txBox="1"/>
          <p:nvPr/>
        </p:nvSpPr>
        <p:spPr>
          <a:xfrm>
            <a:off x="561975" y="514804"/>
            <a:ext cx="5381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 Black" panose="020B0A04020102020204" pitchFamily="34" charset="0"/>
              </a:rPr>
              <a:t>Different host to domain: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5C6FD-D311-D5DD-9627-81498C46C972}"/>
              </a:ext>
            </a:extLst>
          </p:cNvPr>
          <p:cNvSpPr txBox="1"/>
          <p:nvPr/>
        </p:nvSpPr>
        <p:spPr>
          <a:xfrm>
            <a:off x="571500" y="1163337"/>
            <a:ext cx="10125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we scanned the website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www.instagram.com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four different network to find the routing. We scanned the website with three WIFI network and one cellular network. The scan results of the four network is given below.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88EF3-A8D6-ADF2-22E0-173FD149B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363666"/>
            <a:ext cx="5381625" cy="3380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13EF3-F4A9-EC6E-6460-E00120ACE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5" y="2363666"/>
            <a:ext cx="6019800" cy="3386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8FED32-795E-3FD1-E99F-FC3462A85871}"/>
              </a:ext>
            </a:extLst>
          </p:cNvPr>
          <p:cNvSpPr txBox="1"/>
          <p:nvPr/>
        </p:nvSpPr>
        <p:spPr>
          <a:xfrm>
            <a:off x="695325" y="5895975"/>
            <a:ext cx="504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Speednet ISP network Zenmap scan result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4606C-C3D0-FCA9-E76F-423AFA932815}"/>
              </a:ext>
            </a:extLst>
          </p:cNvPr>
          <p:cNvSpPr txBox="1"/>
          <p:nvPr/>
        </p:nvSpPr>
        <p:spPr>
          <a:xfrm>
            <a:off x="6257925" y="5895975"/>
            <a:ext cx="557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Banglalink cellular Network Zenmap result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631C6-CE0A-88DA-C413-8EA50002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AF54E-40DF-6F6D-1B77-3DDC7D5ED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1063416"/>
            <a:ext cx="5715000" cy="4347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86E44-6E56-07A8-34BC-481A9771D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1063416"/>
            <a:ext cx="6115050" cy="434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F4497B-0546-BE93-3509-58DA826DB0F2}"/>
              </a:ext>
            </a:extLst>
          </p:cNvPr>
          <p:cNvSpPr txBox="1"/>
          <p:nvPr/>
        </p:nvSpPr>
        <p:spPr>
          <a:xfrm>
            <a:off x="342900" y="5715000"/>
            <a:ext cx="532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Global Voice ISP Zenmap scan result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E315E-CD2D-DBC9-52C4-DE5435DE763D}"/>
              </a:ext>
            </a:extLst>
          </p:cNvPr>
          <p:cNvSpPr txBox="1"/>
          <p:nvPr/>
        </p:nvSpPr>
        <p:spPr>
          <a:xfrm>
            <a:off x="6353175" y="5715000"/>
            <a:ext cx="562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Spider IT ISP Zenmap scan result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20C71-721E-2002-F45D-198C0DE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8EEB4-A9D9-627B-768F-935581BB0119}"/>
              </a:ext>
            </a:extLst>
          </p:cNvPr>
          <p:cNvSpPr txBox="1"/>
          <p:nvPr/>
        </p:nvSpPr>
        <p:spPr>
          <a:xfrm>
            <a:off x="485775" y="780671"/>
            <a:ext cx="46196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network topology: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75630-E0D4-61CA-98B6-27EE83EF2607}"/>
              </a:ext>
            </a:extLst>
          </p:cNvPr>
          <p:cNvSpPr txBox="1"/>
          <p:nvPr/>
        </p:nvSpPr>
        <p:spPr>
          <a:xfrm>
            <a:off x="485775" y="2290703"/>
            <a:ext cx="5200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Network topology is the arrangement of computers, network devices and other components of a network. It describes how various devices in a network are connected to one another and how they communicate. Network topology can be either physical or logical.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our target IP is same but hosts IP is different. After scanning four network with Zenmap we find this network topology.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05E09-6B86-2018-75D8-0AD88BD9F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02" y="1063416"/>
            <a:ext cx="6009323" cy="57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8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706B94-C545-0F7C-5479-A0901E79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D5BED-A80B-E138-5B6C-7BB965649F79}"/>
              </a:ext>
            </a:extLst>
          </p:cNvPr>
          <p:cNvSpPr txBox="1"/>
          <p:nvPr/>
        </p:nvSpPr>
        <p:spPr>
          <a:xfrm>
            <a:off x="238125" y="409575"/>
            <a:ext cx="519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Excel sheet for network diagram:</a:t>
            </a: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53C77-85E0-ECBD-BFAE-5A96CDCC0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" y="2675563"/>
            <a:ext cx="11953875" cy="3638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71770-4E8A-96AF-5EEC-15E425CA48A0}"/>
              </a:ext>
            </a:extLst>
          </p:cNvPr>
          <p:cNvSpPr txBox="1"/>
          <p:nvPr/>
        </p:nvSpPr>
        <p:spPr>
          <a:xfrm>
            <a:off x="314325" y="1063416"/>
            <a:ext cx="960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getting network topology from Zenmap, we have to create a excel sheet for network simulation.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This is our final excel sheet diagram for our project.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583</TotalTime>
  <Words>823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Arial Black</vt:lpstr>
      <vt:lpstr>Calibri</vt:lpstr>
      <vt:lpstr>Century Gothic</vt:lpstr>
      <vt:lpstr>Times New Roman</vt:lpstr>
      <vt:lpstr>Wingdings</vt:lpstr>
      <vt:lpstr>Wingdings 3</vt:lpstr>
      <vt:lpstr>Ion</vt:lpstr>
      <vt:lpstr>PowerPoint Presentation</vt:lpstr>
      <vt:lpstr>Team Name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DELL</dc:creator>
  <cp:lastModifiedBy>Parag Biswas</cp:lastModifiedBy>
  <cp:revision>55</cp:revision>
  <dcterms:created xsi:type="dcterms:W3CDTF">2022-08-21T06:56:16Z</dcterms:created>
  <dcterms:modified xsi:type="dcterms:W3CDTF">2022-12-26T05:02:26Z</dcterms:modified>
</cp:coreProperties>
</file>