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4363-7702-5A88-F94D-B5B5A8F16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30C09-F543-1D78-1911-4A08AB877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2EE0F-431C-9E31-97F3-BC26C8E9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2DAA-2B9F-4D9B-8889-E4E7AD34B376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0B93F-9022-A633-3F2B-3463E7FB0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837ED-80E5-7F0C-1194-993DF681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D90F-F274-4DAD-836D-D44AF098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7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54F73-0E02-CE9E-7CCE-3C06D7EB2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E439E-5567-82F5-A5FC-21DEEA3AA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5ABE0-CF17-D858-D6FC-AA81237BA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2DAA-2B9F-4D9B-8889-E4E7AD34B376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99830-DFD5-E837-EED8-AAB31F2EE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6EB8D-D3F0-9F4B-26A7-A3D85FA7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D90F-F274-4DAD-836D-D44AF098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2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5AB2D4-16B1-768F-68B0-55E5356F3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CE64D-5C20-E7AB-9355-054AA5E06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86611-BB0F-2965-E8B6-30D0A82A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2DAA-2B9F-4D9B-8889-E4E7AD34B376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B5536-56C1-B594-4B49-C4E276C92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B8B90-92FD-1BF7-F667-04DD0F81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D90F-F274-4DAD-836D-D44AF098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1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D5F18-5059-794A-5332-93871955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78DBB-140C-1FDD-D6E4-43275CA13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F31B1-73F2-4FA3-496C-30A972CE5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2DAA-2B9F-4D9B-8889-E4E7AD34B376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EEA41-19E2-42C0-5302-1ADF08BA6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2A858-2787-08E8-61BA-2724A61F4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D90F-F274-4DAD-836D-D44AF098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9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AAB7-E487-68CB-19CF-E1245814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7B1C4-0856-A2CD-9491-814CA31B4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4163D-F273-6F8D-54B6-AC250A6F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2DAA-2B9F-4D9B-8889-E4E7AD34B376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CC1D7-3699-A479-9BDB-3861F448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C1953-BF44-2BA0-04F5-2EC2C6F1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D90F-F274-4DAD-836D-D44AF098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1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7DF9-62DC-4F12-8106-11AF9E7B5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C049C-6602-BFB1-780C-34058DE6C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2E0E3-08B6-FCF9-CAE1-5D5CD0BF6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991AB-037E-F162-519A-CAC675217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2DAA-2B9F-4D9B-8889-E4E7AD34B376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E731D-C933-715C-A6DF-14EC2D8E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075AB-F781-27B9-8616-1F6F620C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D90F-F274-4DAD-836D-D44AF098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6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39F82-F760-085B-FFE3-EC84FA0E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B8C34-CA3F-9F88-EDC0-64B248E74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D29BA-E4D8-FE77-311B-715DB50BE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3A2087-5175-95A1-20F7-554BF4025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4C5BEB-AD4E-8B5B-B341-DED621AAC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670B26-10F0-16ED-0AF1-9AC3E344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2DAA-2B9F-4D9B-8889-E4E7AD34B376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FF8295-8BF8-3D8C-FD8D-98E6DDEC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E51404-9C6D-B8A1-54A5-F5B61068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D90F-F274-4DAD-836D-D44AF098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8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4EFE-5330-E18E-94BB-A9D897E3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329A35-98FB-5871-BF08-367AFEAD0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2DAA-2B9F-4D9B-8889-E4E7AD34B376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21344-F739-6D9E-3D22-03023AD8B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BCF5F-B81E-38C7-D5DA-1BC833A96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D90F-F274-4DAD-836D-D44AF098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0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D122C-4490-BA41-4CF3-5BFAAC32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2DAA-2B9F-4D9B-8889-E4E7AD34B376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47310-8357-26C1-1BA2-3BABC679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DFEFA-28C1-F7F8-3533-1FB7601B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D90F-F274-4DAD-836D-D44AF098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8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E7372-9B16-3FAD-1945-02705498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886EA-3B8F-13C0-2E13-C67C3CAF5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CDACB-1171-628E-1167-9EB8CC37C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64679-DCAD-AE06-CBDA-3703E3F5A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2DAA-2B9F-4D9B-8889-E4E7AD34B376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8F2B6-FA8B-0877-4F07-89F93145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1D3FB-E0C8-DECF-2026-4416AA666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D90F-F274-4DAD-836D-D44AF098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6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8090-1A79-C4DF-C52F-C8D5878DD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E40E61-C6B8-A3FD-37DD-E9D2D4E70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DAAEE-7653-20CC-5094-270152154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C9D6D-B330-A0BB-48BE-3CEC7687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2DAA-2B9F-4D9B-8889-E4E7AD34B376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7BD58-6AAF-D34C-F9B4-0C89936B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47F59-A5F0-D724-263F-4606E9152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D90F-F274-4DAD-836D-D44AF098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6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meucontadoronline.com.br/blog/networking-o-que-e-e-como-desenvolver-uma-boa-rede-de-contatos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8000"/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E1576D-C597-B731-9DE1-3CC07741A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E62B7-ED9E-9004-D1A2-0BC662686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44AA4-5F1C-AED1-F983-70355DBC3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12DAA-2B9F-4D9B-8889-E4E7AD34B376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49FE6-00C1-173F-1C0B-37A32BA99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02065-C0DD-E72E-E0E7-B272D583D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1D90F-F274-4DAD-836D-D44AF098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4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23D51E1-9974-C9AE-37BD-C824B9A825C8}"/>
              </a:ext>
            </a:extLst>
          </p:cNvPr>
          <p:cNvSpPr txBox="1"/>
          <p:nvPr/>
        </p:nvSpPr>
        <p:spPr>
          <a:xfrm>
            <a:off x="2358887" y="305406"/>
            <a:ext cx="5883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 Western University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5361B5-C599-F1FE-4C62-1494DB0C8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15" cy="14179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108248-C14F-7D27-8841-A9BB040F5320}"/>
              </a:ext>
            </a:extLst>
          </p:cNvPr>
          <p:cNvSpPr txBox="1"/>
          <p:nvPr/>
        </p:nvSpPr>
        <p:spPr>
          <a:xfrm flipH="1">
            <a:off x="3240951" y="1674998"/>
            <a:ext cx="81243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to computer networking using NS2 based on the domain as www. Twitter.com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BAF027-FC4D-0E83-294E-4AD9599214D7}"/>
              </a:ext>
            </a:extLst>
          </p:cNvPr>
          <p:cNvSpPr txBox="1"/>
          <p:nvPr/>
        </p:nvSpPr>
        <p:spPr>
          <a:xfrm>
            <a:off x="198338" y="3304584"/>
            <a:ext cx="6033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CSE-3204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Title : Computer Network Sessional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3E7A63-077C-6590-255B-3C8532E8A81F}"/>
              </a:ext>
            </a:extLst>
          </p:cNvPr>
          <p:cNvSpPr txBox="1"/>
          <p:nvPr/>
        </p:nvSpPr>
        <p:spPr>
          <a:xfrm rot="10800000" flipH="1" flipV="1">
            <a:off x="11068765" y="6488668"/>
            <a:ext cx="112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Slide no1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9A9753-B389-7C96-4963-9B7CE4B02E46}"/>
              </a:ext>
            </a:extLst>
          </p:cNvPr>
          <p:cNvSpPr txBox="1"/>
          <p:nvPr/>
        </p:nvSpPr>
        <p:spPr>
          <a:xfrm>
            <a:off x="1868557" y="4797287"/>
            <a:ext cx="3856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of Submission : 24/12/2022</a:t>
            </a:r>
          </a:p>
        </p:txBody>
      </p:sp>
    </p:spTree>
    <p:extLst>
      <p:ext uri="{BB962C8B-B14F-4D97-AF65-F5344CB8AC3E}">
        <p14:creationId xmlns:p14="http://schemas.microsoft.com/office/powerpoint/2010/main" val="3810685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02B779-D58D-F0C6-5472-06789B0881F0}"/>
              </a:ext>
            </a:extLst>
          </p:cNvPr>
          <p:cNvSpPr txBox="1"/>
          <p:nvPr/>
        </p:nvSpPr>
        <p:spPr>
          <a:xfrm>
            <a:off x="1457739" y="0"/>
            <a:ext cx="8362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excel sheet for network diagram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FE9C56-02A1-10FC-8541-8F982D760187}"/>
              </a:ext>
            </a:extLst>
          </p:cNvPr>
          <p:cNvSpPr txBox="1"/>
          <p:nvPr/>
        </p:nvSpPr>
        <p:spPr>
          <a:xfrm>
            <a:off x="10853530" y="6488668"/>
            <a:ext cx="133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Slide no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96A94A-3841-F2A6-C43B-541BF696D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522"/>
            <a:ext cx="6030167" cy="3248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E2C8A4-C55C-E7FD-9725-19E4E7069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69522"/>
            <a:ext cx="5877125" cy="3248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47B00D-4E4E-0C63-DFBF-3183EE5F749B}"/>
              </a:ext>
            </a:extLst>
          </p:cNvPr>
          <p:cNvSpPr txBox="1"/>
          <p:nvPr/>
        </p:nvSpPr>
        <p:spPr>
          <a:xfrm>
            <a:off x="583096" y="4678017"/>
            <a:ext cx="109197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Creating network topology by Zen map now we have to ready a excel sheet for simulation.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four figures are the serial wise Ip address table.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get this information from Zen map by scanning Twitter.</a:t>
            </a:r>
          </a:p>
        </p:txBody>
      </p:sp>
    </p:spTree>
    <p:extLst>
      <p:ext uri="{BB962C8B-B14F-4D97-AF65-F5344CB8AC3E}">
        <p14:creationId xmlns:p14="http://schemas.microsoft.com/office/powerpoint/2010/main" val="892819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B5C9DB-1854-41D9-1219-40C4F14F2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612" y="290361"/>
            <a:ext cx="6392167" cy="36985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BB8C73-A0AD-EEBE-93A5-2516FBEFA1AF}"/>
              </a:ext>
            </a:extLst>
          </p:cNvPr>
          <p:cNvSpPr txBox="1"/>
          <p:nvPr/>
        </p:nvSpPr>
        <p:spPr>
          <a:xfrm>
            <a:off x="10893287" y="6382973"/>
            <a:ext cx="129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Slide no 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EE898-25FE-5FE7-1A17-DF3CCC52BD42}"/>
              </a:ext>
            </a:extLst>
          </p:cNvPr>
          <p:cNvSpPr txBox="1"/>
          <p:nvPr/>
        </p:nvSpPr>
        <p:spPr>
          <a:xfrm>
            <a:off x="183220" y="1378226"/>
            <a:ext cx="5117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figure we can see a excel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tracert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visualize the simulation process. </a:t>
            </a:r>
          </a:p>
        </p:txBody>
      </p:sp>
    </p:spTree>
    <p:extLst>
      <p:ext uri="{BB962C8B-B14F-4D97-AF65-F5344CB8AC3E}">
        <p14:creationId xmlns:p14="http://schemas.microsoft.com/office/powerpoint/2010/main" val="726221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E3277B-7996-1C62-F68C-10DA57042BC8}"/>
              </a:ext>
            </a:extLst>
          </p:cNvPr>
          <p:cNvSpPr txBox="1"/>
          <p:nvPr/>
        </p:nvSpPr>
        <p:spPr>
          <a:xfrm>
            <a:off x="2491409" y="556591"/>
            <a:ext cx="4850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NS2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2B36D3-484B-2AB7-3202-A7B02E951C6B}"/>
              </a:ext>
            </a:extLst>
          </p:cNvPr>
          <p:cNvSpPr txBox="1"/>
          <p:nvPr/>
        </p:nvSpPr>
        <p:spPr>
          <a:xfrm>
            <a:off x="530087" y="2226365"/>
            <a:ext cx="9568070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Simulator 2 (NS2) provides substantial support for simulation of different protocols over wired and wireless networks.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NS-2 can be used to implement network protocols such as TCP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UDP,traffic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source behavior such as FTP, Telnet, Web, CBR, and VBR.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ED629-10E7-6C6F-5459-44D715F6408D}"/>
              </a:ext>
            </a:extLst>
          </p:cNvPr>
          <p:cNvSpPr txBox="1"/>
          <p:nvPr/>
        </p:nvSpPr>
        <p:spPr>
          <a:xfrm>
            <a:off x="10893287" y="6488668"/>
            <a:ext cx="129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Slide no 12</a:t>
            </a:r>
          </a:p>
        </p:txBody>
      </p:sp>
    </p:spTree>
    <p:extLst>
      <p:ext uri="{BB962C8B-B14F-4D97-AF65-F5344CB8AC3E}">
        <p14:creationId xmlns:p14="http://schemas.microsoft.com/office/powerpoint/2010/main" val="1144491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6317D9-1112-7F4C-E227-93A1756D13E1}"/>
              </a:ext>
            </a:extLst>
          </p:cNvPr>
          <p:cNvSpPr txBox="1"/>
          <p:nvPr/>
        </p:nvSpPr>
        <p:spPr>
          <a:xfrm>
            <a:off x="3942521" y="0"/>
            <a:ext cx="4306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 of NS2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A24B6-DC12-2EB2-6DC7-A715ED0CD184}"/>
              </a:ext>
            </a:extLst>
          </p:cNvPr>
          <p:cNvSpPr txBox="1"/>
          <p:nvPr/>
        </p:nvSpPr>
        <p:spPr>
          <a:xfrm>
            <a:off x="10906539" y="6488668"/>
            <a:ext cx="128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Slide no 13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C09E95-31F0-5621-8F20-D59627BBC531}"/>
              </a:ext>
            </a:extLst>
          </p:cNvPr>
          <p:cNvSpPr txBox="1"/>
          <p:nvPr/>
        </p:nvSpPr>
        <p:spPr>
          <a:xfrm>
            <a:off x="0" y="646331"/>
            <a:ext cx="11410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slide the source code of NS2 are edit and store in TCL extension file.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14C81-D57B-6D30-7F5A-0A0455C51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2662"/>
            <a:ext cx="3942521" cy="52866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4A34AD-B145-DB54-AFCF-B80FB3077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33" y="1363372"/>
            <a:ext cx="4309097" cy="51252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A89A35-83B2-D504-CB1D-17207434EC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476" y="1363372"/>
            <a:ext cx="4412975" cy="52035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5A011C-A0F1-158B-97FC-B2A7767671DE}"/>
              </a:ext>
            </a:extLst>
          </p:cNvPr>
          <p:cNvSpPr txBox="1"/>
          <p:nvPr/>
        </p:nvSpPr>
        <p:spPr>
          <a:xfrm>
            <a:off x="3713920" y="6465337"/>
            <a:ext cx="287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15: Source code of NS2</a:t>
            </a:r>
          </a:p>
        </p:txBody>
      </p:sp>
    </p:spTree>
    <p:extLst>
      <p:ext uri="{BB962C8B-B14F-4D97-AF65-F5344CB8AC3E}">
        <p14:creationId xmlns:p14="http://schemas.microsoft.com/office/powerpoint/2010/main" val="350056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0F77D-7219-0B17-59FB-6902CC41F562}"/>
              </a:ext>
            </a:extLst>
          </p:cNvPr>
          <p:cNvSpPr txBox="1"/>
          <p:nvPr/>
        </p:nvSpPr>
        <p:spPr>
          <a:xfrm>
            <a:off x="3326295" y="291548"/>
            <a:ext cx="511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topology of NS2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93CF2C-30D9-223D-AAED-E17DA2D35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712" y="1572111"/>
            <a:ext cx="6096000" cy="49165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66F03-8AE2-7551-1F3D-46DF1162F7E9}"/>
              </a:ext>
            </a:extLst>
          </p:cNvPr>
          <p:cNvSpPr txBox="1"/>
          <p:nvPr/>
        </p:nvSpPr>
        <p:spPr>
          <a:xfrm>
            <a:off x="10959548" y="6488668"/>
            <a:ext cx="123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Slide of 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7E066-4950-ECE5-D811-4A4978FE560B}"/>
              </a:ext>
            </a:extLst>
          </p:cNvPr>
          <p:cNvSpPr txBox="1"/>
          <p:nvPr/>
        </p:nvSpPr>
        <p:spPr>
          <a:xfrm>
            <a:off x="225289" y="1683026"/>
            <a:ext cx="46780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slide we can see that the data packets are going to the target point. </a:t>
            </a:r>
          </a:p>
        </p:txBody>
      </p:sp>
    </p:spTree>
    <p:extLst>
      <p:ext uri="{BB962C8B-B14F-4D97-AF65-F5344CB8AC3E}">
        <p14:creationId xmlns:p14="http://schemas.microsoft.com/office/powerpoint/2010/main" val="1895041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F23F6F-3698-56BF-7578-BC3D3D4EE4B5}"/>
              </a:ext>
            </a:extLst>
          </p:cNvPr>
          <p:cNvSpPr txBox="1"/>
          <p:nvPr/>
        </p:nvSpPr>
        <p:spPr>
          <a:xfrm>
            <a:off x="1630017" y="397565"/>
            <a:ext cx="821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 of the designed 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DB0C7-4D13-E82E-C991-06DBA1885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43270"/>
            <a:ext cx="5877745" cy="45454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3ED76B-FD2A-BF0B-B5A9-77B141645A8A}"/>
              </a:ext>
            </a:extLst>
          </p:cNvPr>
          <p:cNvSpPr txBox="1"/>
          <p:nvPr/>
        </p:nvSpPr>
        <p:spPr>
          <a:xfrm>
            <a:off x="10840278" y="6488668"/>
            <a:ext cx="13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Slide no 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77854-D886-3891-174E-279B3FE589D8}"/>
              </a:ext>
            </a:extLst>
          </p:cNvPr>
          <p:cNvSpPr txBox="1"/>
          <p:nvPr/>
        </p:nvSpPr>
        <p:spPr>
          <a:xfrm>
            <a:off x="218255" y="2044005"/>
            <a:ext cx="52283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slide we can see the packet node these  are going to the target point and the view of output. </a:t>
            </a:r>
          </a:p>
        </p:txBody>
      </p:sp>
    </p:spTree>
    <p:extLst>
      <p:ext uri="{BB962C8B-B14F-4D97-AF65-F5344CB8AC3E}">
        <p14:creationId xmlns:p14="http://schemas.microsoft.com/office/powerpoint/2010/main" val="774069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5A4CEF6-72CD-8BC2-E20F-892A61E73BBF}"/>
              </a:ext>
            </a:extLst>
          </p:cNvPr>
          <p:cNvSpPr/>
          <p:nvPr/>
        </p:nvSpPr>
        <p:spPr>
          <a:xfrm>
            <a:off x="1577009" y="1272207"/>
            <a:ext cx="8905461" cy="49298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F63A5-D133-4023-701D-70EF168D3F85}"/>
              </a:ext>
            </a:extLst>
          </p:cNvPr>
          <p:cNvSpPr txBox="1"/>
          <p:nvPr/>
        </p:nvSpPr>
        <p:spPr>
          <a:xfrm>
            <a:off x="4744278" y="1683026"/>
            <a:ext cx="2372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E99969-B37C-D29F-2DF3-1A35A7A83E54}"/>
              </a:ext>
            </a:extLst>
          </p:cNvPr>
          <p:cNvSpPr txBox="1"/>
          <p:nvPr/>
        </p:nvSpPr>
        <p:spPr>
          <a:xfrm>
            <a:off x="2199861" y="3273287"/>
            <a:ext cx="8017565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can learning the basic operation of NS2.We can learn that how it works . We also learn that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zenmap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,NS2 excel .It is also good experience to work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Ubunto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20B451-71E8-EA2C-599B-D887B3B693D2}"/>
              </a:ext>
            </a:extLst>
          </p:cNvPr>
          <p:cNvSpPr txBox="1"/>
          <p:nvPr/>
        </p:nvSpPr>
        <p:spPr>
          <a:xfrm>
            <a:off x="10866783" y="6467061"/>
            <a:ext cx="123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Slide no 16</a:t>
            </a:r>
          </a:p>
        </p:txBody>
      </p:sp>
    </p:spTree>
    <p:extLst>
      <p:ext uri="{BB962C8B-B14F-4D97-AF65-F5344CB8AC3E}">
        <p14:creationId xmlns:p14="http://schemas.microsoft.com/office/powerpoint/2010/main" val="252590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CAAB74-D5C9-240D-94D1-E6B2A6AE7AEA}"/>
              </a:ext>
            </a:extLst>
          </p:cNvPr>
          <p:cNvSpPr txBox="1"/>
          <p:nvPr/>
        </p:nvSpPr>
        <p:spPr>
          <a:xfrm rot="10800000" flipH="1" flipV="1">
            <a:off x="2014330" y="2705725"/>
            <a:ext cx="78055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Sir</a:t>
            </a:r>
          </a:p>
        </p:txBody>
      </p:sp>
    </p:spTree>
    <p:extLst>
      <p:ext uri="{BB962C8B-B14F-4D97-AF65-F5344CB8AC3E}">
        <p14:creationId xmlns:p14="http://schemas.microsoft.com/office/powerpoint/2010/main" val="76578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FFDFFE-97BE-0E15-C6B0-2A93016EB58C}"/>
              </a:ext>
            </a:extLst>
          </p:cNvPr>
          <p:cNvSpPr txBox="1"/>
          <p:nvPr/>
        </p:nvSpPr>
        <p:spPr>
          <a:xfrm>
            <a:off x="3432315" y="692980"/>
            <a:ext cx="6334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09B9E0-4C1A-4DF1-895A-218F5DF21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016" y="2256182"/>
            <a:ext cx="1697106" cy="22628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3A8380-1856-047E-BEB2-2B298ABC77B6}"/>
              </a:ext>
            </a:extLst>
          </p:cNvPr>
          <p:cNvSpPr txBox="1"/>
          <p:nvPr/>
        </p:nvSpPr>
        <p:spPr>
          <a:xfrm>
            <a:off x="1271794" y="4636124"/>
            <a:ext cx="333954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Khadaker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Istekharul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Haque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ID : 20201125010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Department of CSE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North western University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8EF270-840F-F6C0-8B21-14AF46478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14293" y="2556840"/>
            <a:ext cx="2163414" cy="18403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E38ABE-FFB0-972C-FCCE-2339896494A7}"/>
              </a:ext>
            </a:extLst>
          </p:cNvPr>
          <p:cNvSpPr txBox="1"/>
          <p:nvPr/>
        </p:nvSpPr>
        <p:spPr>
          <a:xfrm>
            <a:off x="4982610" y="4708795"/>
            <a:ext cx="2729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Jaba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Baidya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ID: 20201132020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Department of CES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 Western University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23F6F3-B8FC-7F73-8495-DF1ED57C6E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869" y="2443370"/>
            <a:ext cx="1563757" cy="20673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108147-C2D9-4350-4259-8AAED5F2D56B}"/>
              </a:ext>
            </a:extLst>
          </p:cNvPr>
          <p:cNvSpPr txBox="1"/>
          <p:nvPr/>
        </p:nvSpPr>
        <p:spPr>
          <a:xfrm>
            <a:off x="8083825" y="4693406"/>
            <a:ext cx="2729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Nishat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Yeasmin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Arzu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ID: 20201149010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Department of CSE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 Western University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E6A516-C7D2-B8EF-EEBD-F5CC54C79DF1}"/>
              </a:ext>
            </a:extLst>
          </p:cNvPr>
          <p:cNvSpPr txBox="1"/>
          <p:nvPr/>
        </p:nvSpPr>
        <p:spPr>
          <a:xfrm>
            <a:off x="11025807" y="6488668"/>
            <a:ext cx="1166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Slide no 2</a:t>
            </a:r>
          </a:p>
        </p:txBody>
      </p:sp>
    </p:spTree>
    <p:extLst>
      <p:ext uri="{BB962C8B-B14F-4D97-AF65-F5344CB8AC3E}">
        <p14:creationId xmlns:p14="http://schemas.microsoft.com/office/powerpoint/2010/main" val="46415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3725E0-1156-95E0-C579-FBACE8A31E4C}"/>
              </a:ext>
            </a:extLst>
          </p:cNvPr>
          <p:cNvSpPr txBox="1"/>
          <p:nvPr/>
        </p:nvSpPr>
        <p:spPr>
          <a:xfrm>
            <a:off x="1749286" y="503583"/>
            <a:ext cx="4611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view the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1AA1E-8236-2B63-EE0B-90D7B8654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731" y="1338394"/>
            <a:ext cx="5484747" cy="51021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A93432-27CB-D45C-EED2-2D9BFBFC2341}"/>
              </a:ext>
            </a:extLst>
          </p:cNvPr>
          <p:cNvSpPr txBox="1"/>
          <p:nvPr/>
        </p:nvSpPr>
        <p:spPr>
          <a:xfrm>
            <a:off x="397565" y="2305878"/>
            <a:ext cx="5963478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presents the theoretical practical analysis of routing IP.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try to find a website details information about IP address ,protocols and services.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56EC4-84E5-3A6C-99C1-D6EFF0C9696F}"/>
              </a:ext>
            </a:extLst>
          </p:cNvPr>
          <p:cNvSpPr txBox="1"/>
          <p:nvPr/>
        </p:nvSpPr>
        <p:spPr>
          <a:xfrm>
            <a:off x="10933044" y="6440557"/>
            <a:ext cx="112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Slide no 3</a:t>
            </a:r>
          </a:p>
        </p:txBody>
      </p:sp>
    </p:spTree>
    <p:extLst>
      <p:ext uri="{BB962C8B-B14F-4D97-AF65-F5344CB8AC3E}">
        <p14:creationId xmlns:p14="http://schemas.microsoft.com/office/powerpoint/2010/main" val="409507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2FBE60-9F35-516A-6E08-2F6BC289AFC5}"/>
              </a:ext>
            </a:extLst>
          </p:cNvPr>
          <p:cNvSpPr txBox="1"/>
          <p:nvPr/>
        </p:nvSpPr>
        <p:spPr>
          <a:xfrm>
            <a:off x="11105321" y="64886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Slide no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34662B-EF4E-6CD0-3DE7-DEE48FC7F2A1}"/>
              </a:ext>
            </a:extLst>
          </p:cNvPr>
          <p:cNvSpPr txBox="1"/>
          <p:nvPr/>
        </p:nvSpPr>
        <p:spPr>
          <a:xfrm>
            <a:off x="2292626" y="369333"/>
            <a:ext cx="5168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sz="3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Zenmap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9FD70-D426-74AF-8953-39A8C5E14FE8}"/>
              </a:ext>
            </a:extLst>
          </p:cNvPr>
          <p:cNvSpPr txBox="1"/>
          <p:nvPr/>
        </p:nvSpPr>
        <p:spPr>
          <a:xfrm>
            <a:off x="172278" y="2544418"/>
            <a:ext cx="57249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Zenmap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graphical user interface for the Nmap.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keeps track of scans until deleted.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command profiles make it easy to run same scan more than once.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034B44-BDD7-A743-49C2-7CAD6CBA1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093842"/>
            <a:ext cx="5923722" cy="439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1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F81F81-1152-0F12-BA57-5E8C7034CF3B}"/>
              </a:ext>
            </a:extLst>
          </p:cNvPr>
          <p:cNvSpPr txBox="1"/>
          <p:nvPr/>
        </p:nvSpPr>
        <p:spPr>
          <a:xfrm>
            <a:off x="1974574" y="569843"/>
            <a:ext cx="6135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different source to domain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B60FC9-0E77-5C9E-8B59-14332733D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1" y="1573982"/>
            <a:ext cx="5642549" cy="43497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A558D3-A39C-8258-CF91-ABA283BBBEFC}"/>
              </a:ext>
            </a:extLst>
          </p:cNvPr>
          <p:cNvSpPr txBox="1"/>
          <p:nvPr/>
        </p:nvSpPr>
        <p:spPr>
          <a:xfrm>
            <a:off x="265043" y="2398643"/>
            <a:ext cx="5830957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 is the Banglalink cellular network output.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there is  9 different IP address.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6E9114-AC41-C98F-C958-24D8FFB5B31A}"/>
              </a:ext>
            </a:extLst>
          </p:cNvPr>
          <p:cNvSpPr txBox="1"/>
          <p:nvPr/>
        </p:nvSpPr>
        <p:spPr>
          <a:xfrm>
            <a:off x="10959547" y="6488668"/>
            <a:ext cx="123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Slide no 5</a:t>
            </a:r>
          </a:p>
        </p:txBody>
      </p:sp>
    </p:spTree>
    <p:extLst>
      <p:ext uri="{BB962C8B-B14F-4D97-AF65-F5344CB8AC3E}">
        <p14:creationId xmlns:p14="http://schemas.microsoft.com/office/powerpoint/2010/main" val="590617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82E1D-9DE4-D058-CAA5-B08FBB72A777}"/>
              </a:ext>
            </a:extLst>
          </p:cNvPr>
          <p:cNvSpPr txBox="1"/>
          <p:nvPr/>
        </p:nvSpPr>
        <p:spPr>
          <a:xfrm>
            <a:off x="11025808" y="6440557"/>
            <a:ext cx="116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no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A4983-0CD6-2380-8E47-05A3D1B45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100" y="578871"/>
            <a:ext cx="6401693" cy="57556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BB60FB-7290-41D6-C90F-478884045172}"/>
              </a:ext>
            </a:extLst>
          </p:cNvPr>
          <p:cNvSpPr txBox="1"/>
          <p:nvPr/>
        </p:nvSpPr>
        <p:spPr>
          <a:xfrm>
            <a:off x="0" y="2120348"/>
            <a:ext cx="56250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 is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Teletalk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cellular network output.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there is  10 different IP address.</a:t>
            </a:r>
          </a:p>
          <a:p>
            <a:r>
              <a:rPr lang="en-US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3145530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9A5087-74E6-0946-FB30-6421BA355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174" y="417443"/>
            <a:ext cx="6456731" cy="57249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0C44AA-6DE2-4499-95B7-041B6642C9E7}"/>
              </a:ext>
            </a:extLst>
          </p:cNvPr>
          <p:cNvSpPr txBox="1"/>
          <p:nvPr/>
        </p:nvSpPr>
        <p:spPr>
          <a:xfrm>
            <a:off x="103095" y="1391478"/>
            <a:ext cx="5224279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 is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Speednet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ISP network output.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there is  8 different IP address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9B1699-2336-C5AB-B691-3ACAA76F6BE3}"/>
              </a:ext>
            </a:extLst>
          </p:cNvPr>
          <p:cNvSpPr txBox="1"/>
          <p:nvPr/>
        </p:nvSpPr>
        <p:spPr>
          <a:xfrm>
            <a:off x="10906539" y="6440557"/>
            <a:ext cx="118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Slide no 7</a:t>
            </a:r>
          </a:p>
        </p:txBody>
      </p:sp>
    </p:spTree>
    <p:extLst>
      <p:ext uri="{BB962C8B-B14F-4D97-AF65-F5344CB8AC3E}">
        <p14:creationId xmlns:p14="http://schemas.microsoft.com/office/powerpoint/2010/main" val="482889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9045F2-599A-DD4E-1667-F5AB30B15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1066"/>
            <a:ext cx="6049219" cy="45664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0AAB67-1C20-5218-1D09-0E85DCD856DF}"/>
              </a:ext>
            </a:extLst>
          </p:cNvPr>
          <p:cNvSpPr txBox="1"/>
          <p:nvPr/>
        </p:nvSpPr>
        <p:spPr>
          <a:xfrm>
            <a:off x="6824870" y="4757530"/>
            <a:ext cx="381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6: Summit ISP </a:t>
            </a:r>
            <a:r>
              <a:rPr lang="en-US" dirty="0" err="1"/>
              <a:t>zenmap</a:t>
            </a:r>
            <a:r>
              <a:rPr lang="en-US" dirty="0"/>
              <a:t> scan 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CC1CAC-27AB-9FF4-CF53-7184F60F341C}"/>
              </a:ext>
            </a:extLst>
          </p:cNvPr>
          <p:cNvSpPr txBox="1"/>
          <p:nvPr/>
        </p:nvSpPr>
        <p:spPr>
          <a:xfrm>
            <a:off x="219059" y="1376401"/>
            <a:ext cx="5876941" cy="14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 is the Summit ISP network output.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there is  7 different IP address.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5145F6-58D7-1986-69DC-90105D18202D}"/>
              </a:ext>
            </a:extLst>
          </p:cNvPr>
          <p:cNvSpPr txBox="1"/>
          <p:nvPr/>
        </p:nvSpPr>
        <p:spPr>
          <a:xfrm>
            <a:off x="10999304" y="6520070"/>
            <a:ext cx="114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Slide no 8</a:t>
            </a:r>
          </a:p>
        </p:txBody>
      </p:sp>
    </p:spTree>
    <p:extLst>
      <p:ext uri="{BB962C8B-B14F-4D97-AF65-F5344CB8AC3E}">
        <p14:creationId xmlns:p14="http://schemas.microsoft.com/office/powerpoint/2010/main" val="523159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5E426D-8BFB-DA97-62E9-0122C39DB7EB}"/>
              </a:ext>
            </a:extLst>
          </p:cNvPr>
          <p:cNvSpPr txBox="1"/>
          <p:nvPr/>
        </p:nvSpPr>
        <p:spPr>
          <a:xfrm>
            <a:off x="1020417" y="145774"/>
            <a:ext cx="518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network topology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AA3262-8EE6-1A94-6B95-B9435D2BE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674" y="1004139"/>
            <a:ext cx="5506218" cy="51537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A6A1C2-FE0C-C22D-A54C-FA20C6559B05}"/>
              </a:ext>
            </a:extLst>
          </p:cNvPr>
          <p:cNvSpPr txBox="1"/>
          <p:nvPr/>
        </p:nvSpPr>
        <p:spPr>
          <a:xfrm>
            <a:off x="10889944" y="6488668"/>
            <a:ext cx="120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Slide no 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E87977-8DBE-60B8-1658-A198B5349D1E}"/>
              </a:ext>
            </a:extLst>
          </p:cNvPr>
          <p:cNvSpPr txBox="1"/>
          <p:nvPr/>
        </p:nvSpPr>
        <p:spPr>
          <a:xfrm>
            <a:off x="185530" y="1457739"/>
            <a:ext cx="5910469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7 is the network topology of Twitter.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Here we can see that host IP address are different but the target IP address are same. </a:t>
            </a:r>
          </a:p>
        </p:txBody>
      </p:sp>
    </p:spTree>
    <p:extLst>
      <p:ext uri="{BB962C8B-B14F-4D97-AF65-F5344CB8AC3E}">
        <p14:creationId xmlns:p14="http://schemas.microsoft.com/office/powerpoint/2010/main" val="1358135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550</Words>
  <Application>Microsoft Office PowerPoint</Application>
  <PresentationFormat>Widescreen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2022-12-23T19:21:51Z</dcterms:created>
  <dcterms:modified xsi:type="dcterms:W3CDTF">2022-12-24T05:18:19Z</dcterms:modified>
</cp:coreProperties>
</file>