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/>
    <p:restoredTop sz="94634"/>
  </p:normalViewPr>
  <p:slideViewPr>
    <p:cSldViewPr snapToGrid="0" snapToObjects="1">
      <p:cViewPr varScale="1">
        <p:scale>
          <a:sx n="208" d="100"/>
          <a:sy n="208" d="100"/>
        </p:scale>
        <p:origin x="2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E935E-5F11-604B-9376-5AE6CDE9CA3F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C666D-BF68-C348-8D41-54B10BE1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9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8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4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99B3-CA83-2B4F-8C22-F9BBBDB87EA4}" type="datetimeFigureOut">
              <a:rPr lang="en-US" smtClean="0"/>
              <a:t>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D030-A92C-AC44-BB3B-D7BE7DB9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8B9A8-0071-9143-8740-5B4B1F68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2447999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6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171</cp:revision>
  <cp:lastPrinted>2020-01-09T15:50:48Z</cp:lastPrinted>
  <dcterms:created xsi:type="dcterms:W3CDTF">2019-12-04T16:19:23Z</dcterms:created>
  <dcterms:modified xsi:type="dcterms:W3CDTF">2020-02-02T13:53:50Z</dcterms:modified>
</cp:coreProperties>
</file>