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  <p:sldMasterId id="2147483682" r:id="rId3"/>
    <p:sldMasterId id="2147483702" r:id="rId4"/>
  </p:sldMasterIdLst>
  <p:notesMasterIdLst>
    <p:notesMasterId r:id="rId15"/>
  </p:notesMasterIdLst>
  <p:sldIdLst>
    <p:sldId id="256" r:id="rId5"/>
    <p:sldId id="260" r:id="rId6"/>
    <p:sldId id="258" r:id="rId7"/>
    <p:sldId id="259" r:id="rId8"/>
    <p:sldId id="257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63063" autoAdjust="0"/>
  </p:normalViewPr>
  <p:slideViewPr>
    <p:cSldViewPr snapToGrid="0" snapToObjects="1">
      <p:cViewPr varScale="1">
        <p:scale>
          <a:sx n="73" d="100"/>
          <a:sy n="73" d="100"/>
        </p:scale>
        <p:origin x="-15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0DBE-4458-7349-8DB4-B45B1B6487F3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65C51-ACD0-EB42-9E75-DB57B27F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5C51-ACD0-EB42-9E75-DB57B27F6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4" y="2265475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5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2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2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01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2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89144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89146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905001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5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theme" Target="../theme/theme3.xml"/><Relationship Id="rId21" Type="http://schemas.openxmlformats.org/officeDocument/2006/relationships/image" Target="../media/image1.jpe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theme" Target="../theme/theme4.xml"/><Relationship Id="rId3" Type="http://schemas.openxmlformats.org/officeDocument/2006/relationships/image" Target="../media/image1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5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5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704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3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HTML5 Core*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4" y="4703875"/>
            <a:ext cx="8478762" cy="463255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*Even haters admit these are “HTML5” technologies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40327"/>
      </p:ext>
    </p:extLst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282129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http://</a:t>
            </a:r>
            <a:r>
              <a:rPr lang="en-US" sz="2000" dirty="0" err="1">
                <a:solidFill>
                  <a:srgbClr val="000000"/>
                </a:solidFill>
              </a:rPr>
              <a:t>ie.microsoft.com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testdrive</a:t>
            </a:r>
            <a:r>
              <a:rPr lang="en-US" sz="2000" dirty="0">
                <a:solidFill>
                  <a:srgbClr val="000000"/>
                </a:solidFill>
              </a:rPr>
              <a:t>/HTML5/</a:t>
            </a:r>
            <a:r>
              <a:rPr lang="en-US" sz="2000" dirty="0" err="1">
                <a:solidFill>
                  <a:srgbClr val="000000"/>
                </a:solidFill>
              </a:rPr>
              <a:t>TryStrict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Default.html</a:t>
            </a:r>
            <a:r>
              <a:rPr lang="en-US" sz="2000" dirty="0">
                <a:solidFill>
                  <a:srgbClr val="000000"/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85492750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Module Topic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group, and a screenshot of a major component or related image</a:t>
            </a:r>
          </a:p>
        </p:txBody>
      </p:sp>
    </p:spTree>
    <p:extLst>
      <p:ext uri="{BB962C8B-B14F-4D97-AF65-F5344CB8AC3E}">
        <p14:creationId xmlns:p14="http://schemas.microsoft.com/office/powerpoint/2010/main" val="13017541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2618153"/>
          </a:xfrm>
        </p:spPr>
        <p:txBody>
          <a:bodyPr/>
          <a:lstStyle/>
          <a:p>
            <a:r>
              <a:rPr lang="en-US" dirty="0" smtClean="0"/>
              <a:t>Semantic Markup</a:t>
            </a:r>
          </a:p>
          <a:p>
            <a:r>
              <a:rPr lang="en-US" dirty="0" smtClean="0"/>
              <a:t>Audio and Video</a:t>
            </a:r>
          </a:p>
          <a:p>
            <a:r>
              <a:rPr lang="en-US" dirty="0" err="1" smtClean="0"/>
              <a:t>Microdata</a:t>
            </a:r>
            <a:endParaRPr lang="en-US" dirty="0" smtClean="0"/>
          </a:p>
          <a:p>
            <a:r>
              <a:rPr lang="en-US" dirty="0" smtClean="0"/>
              <a:t>Data-*</a:t>
            </a:r>
          </a:p>
          <a:p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0117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For each technology/feature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Duplicate the next 3 slides, then</a:t>
            </a:r>
          </a:p>
          <a:p>
            <a:r>
              <a:rPr lang="en-US" dirty="0" smtClean="0"/>
              <a:t>** REMOVE THIS SLIDE 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5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Feature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in question, and maybe a screenshot of the feature in action</a:t>
            </a:r>
          </a:p>
        </p:txBody>
      </p:sp>
    </p:spTree>
    <p:extLst>
      <p:ext uri="{BB962C8B-B14F-4D97-AF65-F5344CB8AC3E}">
        <p14:creationId xmlns:p14="http://schemas.microsoft.com/office/powerpoint/2010/main" val="2823387511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 Some Code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45140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Show some sample code (if relevant)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047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Browser Support for Feature X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61279"/>
              </p:ext>
            </p:extLst>
          </p:nvPr>
        </p:nvGraphicFramePr>
        <p:xfrm>
          <a:off x="653147" y="2412276"/>
          <a:ext cx="7836622" cy="194055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161139"/>
                <a:gridCol w="1185333"/>
                <a:gridCol w="1100667"/>
                <a:gridCol w="1112762"/>
                <a:gridCol w="1124857"/>
                <a:gridCol w="689428"/>
                <a:gridCol w="701524"/>
                <a:gridCol w="760912"/>
              </a:tblGrid>
              <a:tr h="40591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endParaRPr lang="en-US" dirty="0">
                        <a:solidFill>
                          <a:srgbClr val="FFC425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555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08" y="2574169"/>
            <a:ext cx="1042309" cy="10423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24" y="2581882"/>
            <a:ext cx="1037771" cy="10377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650" y="2578707"/>
            <a:ext cx="956731" cy="10409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809" y="2570240"/>
            <a:ext cx="1046238" cy="1046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591" y="2580672"/>
            <a:ext cx="1038981" cy="10389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332" y="2914712"/>
            <a:ext cx="701766" cy="7017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1" y="2992362"/>
            <a:ext cx="624116" cy="6241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573" y="2992362"/>
            <a:ext cx="639387" cy="6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48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53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Lab Instructions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451406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169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HTML5.thmx</Template>
  <TotalTime>1087</TotalTime>
  <Words>121</Words>
  <Application>Microsoft Macintosh PowerPoint</Application>
  <PresentationFormat>On-screen Show (4:3)</PresentationFormat>
  <Paragraphs>25</Paragraphs>
  <Slides>10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HTML5</vt:lpstr>
      <vt:lpstr>1_White with Consolas font for code slides</vt:lpstr>
      <vt:lpstr>1_HTML5</vt:lpstr>
      <vt:lpstr>2_White with Consolas font for code slides</vt:lpstr>
      <vt:lpstr>HTML5 Core*</vt:lpstr>
      <vt:lpstr>Module Topic</vt:lpstr>
      <vt:lpstr>Agenda</vt:lpstr>
      <vt:lpstr>For each technology/feature</vt:lpstr>
      <vt:lpstr>Feature Description</vt:lpstr>
      <vt:lpstr> Some Code</vt:lpstr>
      <vt:lpstr>Browser Support for Feature X </vt:lpstr>
      <vt:lpstr>PowerPoint Presentation</vt:lpstr>
      <vt:lpstr>Lab Instructions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Satrom</dc:creator>
  <cp:lastModifiedBy>Clark Sell</cp:lastModifiedBy>
  <cp:revision>11</cp:revision>
  <dcterms:created xsi:type="dcterms:W3CDTF">2012-01-03T16:41:51Z</dcterms:created>
  <dcterms:modified xsi:type="dcterms:W3CDTF">2012-01-11T16:18:25Z</dcterms:modified>
</cp:coreProperties>
</file>