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82" r:id="rId3"/>
    <p:sldMasterId id="2147483702" r:id="rId4"/>
  </p:sldMasterIdLst>
  <p:notesMasterIdLst>
    <p:notesMasterId r:id="rId14"/>
  </p:notesMasterIdLst>
  <p:sldIdLst>
    <p:sldId id="256" r:id="rId5"/>
    <p:sldId id="260" r:id="rId6"/>
    <p:sldId id="258" r:id="rId7"/>
    <p:sldId id="259" r:id="rId8"/>
    <p:sldId id="257" r:id="rId9"/>
    <p:sldId id="264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589" autoAdjust="0"/>
  </p:normalViewPr>
  <p:slideViewPr>
    <p:cSldViewPr snapToGrid="0" snapToObjects="1">
      <p:cViewPr varScale="1">
        <p:scale>
          <a:sx n="101" d="100"/>
          <a:sy n="101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0DBE-4458-7349-8DB4-B45B1B6487F3}" type="datetimeFigureOut">
              <a:rPr lang="en-US" smtClean="0"/>
              <a:t>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5C51-ACD0-EB42-9E75-DB57B27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5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704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Responsible Web Design*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4" y="4703875"/>
            <a:ext cx="8478762" cy="46325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*Even haters admit these are “HTML5” technologies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403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64797"/>
          </a:xfrm>
        </p:spPr>
        <p:txBody>
          <a:bodyPr/>
          <a:lstStyle/>
          <a:p>
            <a:r>
              <a:rPr lang="en-US" sz="4800" dirty="0" smtClean="0"/>
              <a:t>Your Responsibility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2174157"/>
            <a:ext cx="8363938" cy="26099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Today is the age of feature detection.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Feature Detection != Browser Detection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 your responsibility!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754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526572"/>
          </a:xfrm>
        </p:spPr>
        <p:txBody>
          <a:bodyPr/>
          <a:lstStyle/>
          <a:p>
            <a:r>
              <a:rPr lang="en-US" dirty="0" smtClean="0"/>
              <a:t>Your Responsibility</a:t>
            </a:r>
            <a:endParaRPr lang="en-US" dirty="0" smtClean="0"/>
          </a:p>
          <a:p>
            <a:r>
              <a:rPr lang="en-US" dirty="0" err="1" smtClean="0"/>
              <a:t>Polyfilling</a:t>
            </a:r>
            <a:r>
              <a:rPr lang="en-US" dirty="0" smtClean="0"/>
              <a:t> It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Modernizr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801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For each technology/feature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Duplicate the next 3 slides, then</a:t>
            </a:r>
          </a:p>
          <a:p>
            <a:r>
              <a:rPr lang="en-US" dirty="0" smtClean="0"/>
              <a:t>** REMOVE THIS SLIDE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Feature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031" y="2654445"/>
            <a:ext cx="8363938" cy="15265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Just ask the browser!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Then deliver the right experience!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3875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Add a little Spackle</a:t>
            </a:r>
            <a:endParaRPr lang="en-US" dirty="0"/>
          </a:p>
        </p:txBody>
      </p:sp>
      <p:pic>
        <p:nvPicPr>
          <p:cNvPr id="2050" name="Picture 2" descr="C:\Users\csell\Downloads\IMG_16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2" y="1619052"/>
            <a:ext cx="6608190" cy="49561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971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lang="en-US" sz="4800" dirty="0" err="1" smtClean="0">
                <a:solidFill>
                  <a:schemeClr val="accent1"/>
                </a:solidFill>
              </a:rPr>
              <a:t>Modernizr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4347" y="1917400"/>
            <a:ext cx="8318568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Modernizr.load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({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Bitstream Vera Sans Mono" pitchFamily="49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test: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Modernizr.borderradius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Bitstream Vera Sans Mono" pitchFamily="49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callback: function () { </a:t>
            </a:r>
            <a:r>
              <a:rPr lang="en-US" sz="2400" dirty="0" smtClean="0">
                <a:solidFill>
                  <a:srgbClr val="000000"/>
                </a:solidFill>
                <a:latin typeface="Bitstream Vera Sans Mono" pitchFamily="49" charset="0"/>
                <a:cs typeface="Arial" pitchFamily="34" charset="0"/>
              </a:rPr>
              <a:t>				</a:t>
            </a:r>
            <a:r>
              <a:rPr lang="en-US" sz="2400" dirty="0">
                <a:solidFill>
                  <a:srgbClr val="000000"/>
                </a:solidFill>
                <a:latin typeface="Bitstream Vera Sans Mono" pitchFamily="49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itstream Vera Sans Mono" pitchFamily="49" charset="0"/>
                <a:cs typeface="Arial" pitchFamily="34" charset="0"/>
              </a:rPr>
              <a:t> 	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$('.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roundedCornersAreCool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').corner();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Bitstream Vera Sans Mono" pitchFamily="49" charset="0"/>
                <a:cs typeface="Arial" pitchFamily="34" charset="0"/>
              </a:rPr>
              <a:t>	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$('#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myFigure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').corner();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	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itchFamily="49" charset="0"/>
                <a:cs typeface="Arial" pitchFamily="34" charset="0"/>
              </a:rPr>
              <a:t>});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80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Browser Support for Feature X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1279"/>
              </p:ext>
            </p:extLst>
          </p:nvPr>
        </p:nvGraphicFramePr>
        <p:xfrm>
          <a:off x="653147" y="2412276"/>
          <a:ext cx="7836622" cy="194055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161139"/>
                <a:gridCol w="1185333"/>
                <a:gridCol w="1100667"/>
                <a:gridCol w="1112762"/>
                <a:gridCol w="1124857"/>
                <a:gridCol w="689428"/>
                <a:gridCol w="701524"/>
                <a:gridCol w="760912"/>
              </a:tblGrid>
              <a:tr h="40591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>
                        <a:solidFill>
                          <a:srgbClr val="FFC425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5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008" y="2574169"/>
            <a:ext cx="1042309" cy="1042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8324" y="2581882"/>
            <a:ext cx="1037771" cy="10377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1650" y="2578707"/>
            <a:ext cx="956731" cy="1040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809" y="2570240"/>
            <a:ext cx="1046238" cy="104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6591" y="2580672"/>
            <a:ext cx="1038981" cy="1038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332" y="2914712"/>
            <a:ext cx="701766" cy="7017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6931" y="2992362"/>
            <a:ext cx="624116" cy="6241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3" y="2992362"/>
            <a:ext cx="639387" cy="6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3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HTML5.thmx</Template>
  <TotalTime>135</TotalTime>
  <Words>88</Words>
  <Application>Microsoft Office PowerPoint</Application>
  <PresentationFormat>On-screen Show (4:3)</PresentationFormat>
  <Paragraphs>34</Paragraphs>
  <Slides>9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HTML5</vt:lpstr>
      <vt:lpstr>1_White with Consolas font for code slides</vt:lpstr>
      <vt:lpstr>1_HTML5</vt:lpstr>
      <vt:lpstr>2_White with Consolas font for code slides</vt:lpstr>
      <vt:lpstr>Responsible Web Design*</vt:lpstr>
      <vt:lpstr>Your Responsibility</vt:lpstr>
      <vt:lpstr>Agenda</vt:lpstr>
      <vt:lpstr>For each technology/feature</vt:lpstr>
      <vt:lpstr>Feature Description</vt:lpstr>
      <vt:lpstr>Add a little Spackle</vt:lpstr>
      <vt:lpstr> Modernizr</vt:lpstr>
      <vt:lpstr>Browser Support for Feature X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Clark Sell</cp:lastModifiedBy>
  <cp:revision>16</cp:revision>
  <dcterms:created xsi:type="dcterms:W3CDTF">2012-01-03T16:41:51Z</dcterms:created>
  <dcterms:modified xsi:type="dcterms:W3CDTF">2012-01-11T18:08:54Z</dcterms:modified>
</cp:coreProperties>
</file>